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1" r:id="rId6"/>
    <p:sldId id="260" r:id="rId7"/>
    <p:sldId id="262" r:id="rId8"/>
    <p:sldId id="263"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524">
          <p15:clr>
            <a:srgbClr val="A4A3A4"/>
          </p15:clr>
        </p15:guide>
        <p15:guide id="4" pos="26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COLLINGRIDGE" initials="SC" lastIdx="12" clrIdx="0">
    <p:extLst>
      <p:ext uri="{19B8F6BF-5375-455C-9EA6-DF929625EA0E}">
        <p15:presenceInfo xmlns:p15="http://schemas.microsoft.com/office/powerpoint/2012/main" userId="S::sally_collingridge@escardio.net::bbed4dc1-00b7-474a-8549-18dc7b873d66" providerId="AD"/>
      </p:ext>
    </p:extLst>
  </p:cmAuthor>
  <p:cmAuthor id="2" name="Laure-Emmanuelle PEYRET" initials="LP" lastIdx="7" clrIdx="1">
    <p:extLst>
      <p:ext uri="{19B8F6BF-5375-455C-9EA6-DF929625EA0E}">
        <p15:presenceInfo xmlns:p15="http://schemas.microsoft.com/office/powerpoint/2012/main" userId="S::laure-emmanuelle_peyret@escardio.net::96dd4d06-5b74-42e8-b054-0c0a8419bf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787"/>
    <a:srgbClr val="AE1022"/>
    <a:srgbClr val="D0D0D0"/>
    <a:srgbClr val="D3D3D3"/>
    <a:srgbClr val="E0E0E0"/>
    <a:srgbClr val="F28C26"/>
    <a:srgbClr val="FFBF08"/>
    <a:srgbClr val="B62A79"/>
    <a:srgbClr val="F3BC00"/>
    <a:srgbClr val="D00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DDF664-D4C1-4C75-BB8D-B0BE8B13DBE2}" v="57" dt="2025-07-31T04:25:22.18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87" autoAdjust="0"/>
    <p:restoredTop sz="96197"/>
  </p:normalViewPr>
  <p:slideViewPr>
    <p:cSldViewPr showGuides="1">
      <p:cViewPr varScale="1">
        <p:scale>
          <a:sx n="106" d="100"/>
          <a:sy n="106" d="100"/>
        </p:scale>
        <p:origin x="366" y="279"/>
      </p:cViewPr>
      <p:guideLst>
        <p:guide orient="horz" pos="1620"/>
        <p:guide pos="2880"/>
        <p:guide pos="5524"/>
        <p:guide pos="269"/>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123" d="100"/>
          <a:sy n="123" d="100"/>
        </p:scale>
        <p:origin x="412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Abraham" userId="d2850b4fa1b715be" providerId="LiveId" clId="{14DDF664-D4C1-4C75-BB8D-B0BE8B13DBE2}"/>
    <pc:docChg chg="undo custSel addSld modSld sldOrd">
      <pc:chgData name="George Abraham" userId="d2850b4fa1b715be" providerId="LiveId" clId="{14DDF664-D4C1-4C75-BB8D-B0BE8B13DBE2}" dt="2025-07-31T05:20:41.206" v="4318" actId="20577"/>
      <pc:docMkLst>
        <pc:docMk/>
      </pc:docMkLst>
      <pc:sldChg chg="addSp delSp modSp mod">
        <pc:chgData name="George Abraham" userId="d2850b4fa1b715be" providerId="LiveId" clId="{14DDF664-D4C1-4C75-BB8D-B0BE8B13DBE2}" dt="2025-07-31T03:14:54.369" v="4141" actId="1076"/>
        <pc:sldMkLst>
          <pc:docMk/>
          <pc:sldMk cId="83352566" sldId="257"/>
        </pc:sldMkLst>
        <pc:spChg chg="mod">
          <ac:chgData name="George Abraham" userId="d2850b4fa1b715be" providerId="LiveId" clId="{14DDF664-D4C1-4C75-BB8D-B0BE8B13DBE2}" dt="2025-07-30T05:30:14.716" v="796" actId="122"/>
          <ac:spMkLst>
            <pc:docMk/>
            <pc:sldMk cId="83352566" sldId="257"/>
            <ac:spMk id="2" creationId="{D8379467-758D-49AF-9F9E-1C26E651381A}"/>
          </ac:spMkLst>
        </pc:spChg>
        <pc:spChg chg="add mod">
          <ac:chgData name="George Abraham" userId="d2850b4fa1b715be" providerId="LiveId" clId="{14DDF664-D4C1-4C75-BB8D-B0BE8B13DBE2}" dt="2025-07-31T03:14:54.369" v="4141" actId="1076"/>
          <ac:spMkLst>
            <pc:docMk/>
            <pc:sldMk cId="83352566" sldId="257"/>
            <ac:spMk id="3" creationId="{6C5A3B30-7DFC-F738-FA86-DDED768422A0}"/>
          </ac:spMkLst>
        </pc:spChg>
        <pc:spChg chg="del">
          <ac:chgData name="George Abraham" userId="d2850b4fa1b715be" providerId="LiveId" clId="{14DDF664-D4C1-4C75-BB8D-B0BE8B13DBE2}" dt="2025-07-30T05:06:46.923" v="11" actId="931"/>
          <ac:spMkLst>
            <pc:docMk/>
            <pc:sldMk cId="83352566" sldId="257"/>
            <ac:spMk id="3" creationId="{C19A5A98-297F-4C9F-846A-FA7A7E3FD8DE}"/>
          </ac:spMkLst>
        </pc:spChg>
        <pc:picChg chg="add mod ord">
          <ac:chgData name="George Abraham" userId="d2850b4fa1b715be" providerId="LiveId" clId="{14DDF664-D4C1-4C75-BB8D-B0BE8B13DBE2}" dt="2025-07-30T05:13:41.226" v="523" actId="29295"/>
          <ac:picMkLst>
            <pc:docMk/>
            <pc:sldMk cId="83352566" sldId="257"/>
            <ac:picMk id="5" creationId="{32C711AA-3AD5-5759-CEF9-D37C69659211}"/>
          </ac:picMkLst>
        </pc:picChg>
        <pc:picChg chg="add mod">
          <ac:chgData name="George Abraham" userId="d2850b4fa1b715be" providerId="LiveId" clId="{14DDF664-D4C1-4C75-BB8D-B0BE8B13DBE2}" dt="2025-07-30T05:08:50.653" v="23" actId="1076"/>
          <ac:picMkLst>
            <pc:docMk/>
            <pc:sldMk cId="83352566" sldId="257"/>
            <ac:picMk id="7" creationId="{102BCCD0-7D5A-1CE8-63FD-3CF531229EDA}"/>
          </ac:picMkLst>
        </pc:picChg>
      </pc:sldChg>
      <pc:sldChg chg="addSp delSp modSp mod">
        <pc:chgData name="George Abraham" userId="d2850b4fa1b715be" providerId="LiveId" clId="{14DDF664-D4C1-4C75-BB8D-B0BE8B13DBE2}" dt="2025-07-31T03:30:05.415" v="4188" actId="2711"/>
        <pc:sldMkLst>
          <pc:docMk/>
          <pc:sldMk cId="2707366901" sldId="258"/>
        </pc:sldMkLst>
        <pc:spChg chg="mod">
          <ac:chgData name="George Abraham" userId="d2850b4fa1b715be" providerId="LiveId" clId="{14DDF664-D4C1-4C75-BB8D-B0BE8B13DBE2}" dt="2025-07-30T19:42:19.573" v="1617" actId="20577"/>
          <ac:spMkLst>
            <pc:docMk/>
            <pc:sldMk cId="2707366901" sldId="258"/>
            <ac:spMk id="2" creationId="{C2E3A9A4-76F8-6C47-B859-3D618D5064C2}"/>
          </ac:spMkLst>
        </pc:spChg>
        <pc:spChg chg="add mod">
          <ac:chgData name="George Abraham" userId="d2850b4fa1b715be" providerId="LiveId" clId="{14DDF664-D4C1-4C75-BB8D-B0BE8B13DBE2}" dt="2025-07-31T03:30:05.415" v="4188" actId="2711"/>
          <ac:spMkLst>
            <pc:docMk/>
            <pc:sldMk cId="2707366901" sldId="258"/>
            <ac:spMk id="3" creationId="{ED2B703A-F7A5-E525-1A7B-8FF043782C6E}"/>
          </ac:spMkLst>
        </pc:spChg>
        <pc:spChg chg="add del mod">
          <ac:chgData name="George Abraham" userId="d2850b4fa1b715be" providerId="LiveId" clId="{14DDF664-D4C1-4C75-BB8D-B0BE8B13DBE2}" dt="2025-07-30T05:31:23.245" v="811" actId="931"/>
          <ac:spMkLst>
            <pc:docMk/>
            <pc:sldMk cId="2707366901" sldId="258"/>
            <ac:spMk id="3" creationId="{F6CD2CAC-B4A4-F34A-968A-832FBD91A239}"/>
          </ac:spMkLst>
        </pc:spChg>
        <pc:picChg chg="add mod">
          <ac:chgData name="George Abraham" userId="d2850b4fa1b715be" providerId="LiveId" clId="{14DDF664-D4C1-4C75-BB8D-B0BE8B13DBE2}" dt="2025-07-30T05:31:16.496" v="810" actId="931"/>
          <ac:picMkLst>
            <pc:docMk/>
            <pc:sldMk cId="2707366901" sldId="258"/>
            <ac:picMk id="5" creationId="{EBDB3920-655B-FE79-DB92-B90A930EF31D}"/>
          </ac:picMkLst>
        </pc:picChg>
        <pc:picChg chg="add mod">
          <ac:chgData name="George Abraham" userId="d2850b4fa1b715be" providerId="LiveId" clId="{14DDF664-D4C1-4C75-BB8D-B0BE8B13DBE2}" dt="2025-07-30T05:31:16.496" v="810" actId="931"/>
          <ac:picMkLst>
            <pc:docMk/>
            <pc:sldMk cId="2707366901" sldId="258"/>
            <ac:picMk id="7" creationId="{FA6DFA81-F743-8351-A5FF-3D6D377BB4C4}"/>
          </ac:picMkLst>
        </pc:picChg>
        <pc:picChg chg="add mod">
          <ac:chgData name="George Abraham" userId="d2850b4fa1b715be" providerId="LiveId" clId="{14DDF664-D4C1-4C75-BB8D-B0BE8B13DBE2}" dt="2025-07-30T05:31:16.496" v="810" actId="931"/>
          <ac:picMkLst>
            <pc:docMk/>
            <pc:sldMk cId="2707366901" sldId="258"/>
            <ac:picMk id="9" creationId="{5A272F69-A5C2-DC37-DA8F-CE3658D0CF8D}"/>
          </ac:picMkLst>
        </pc:picChg>
        <pc:picChg chg="add mod">
          <ac:chgData name="George Abraham" userId="d2850b4fa1b715be" providerId="LiveId" clId="{14DDF664-D4C1-4C75-BB8D-B0BE8B13DBE2}" dt="2025-07-30T05:35:28.799" v="1033" actId="1076"/>
          <ac:picMkLst>
            <pc:docMk/>
            <pc:sldMk cId="2707366901" sldId="258"/>
            <ac:picMk id="11" creationId="{AD98C8C8-5BB7-CA61-EEEC-F6669111C3A0}"/>
          </ac:picMkLst>
        </pc:picChg>
        <pc:picChg chg="add mod ord">
          <ac:chgData name="George Abraham" userId="d2850b4fa1b715be" providerId="LiveId" clId="{14DDF664-D4C1-4C75-BB8D-B0BE8B13DBE2}" dt="2025-07-30T05:35:57.701" v="1095" actId="29295"/>
          <ac:picMkLst>
            <pc:docMk/>
            <pc:sldMk cId="2707366901" sldId="258"/>
            <ac:picMk id="13" creationId="{4980FFD2-B66A-68AE-CA75-DA74FA4E3804}"/>
          </ac:picMkLst>
        </pc:picChg>
        <pc:picChg chg="add mod">
          <ac:chgData name="George Abraham" userId="d2850b4fa1b715be" providerId="LiveId" clId="{14DDF664-D4C1-4C75-BB8D-B0BE8B13DBE2}" dt="2025-07-30T05:36:07.929" v="1112" actId="29295"/>
          <ac:picMkLst>
            <pc:docMk/>
            <pc:sldMk cId="2707366901" sldId="258"/>
            <ac:picMk id="15" creationId="{9B171679-D8F2-73A2-5CB0-5D8B4E52C3A8}"/>
          </ac:picMkLst>
        </pc:picChg>
      </pc:sldChg>
      <pc:sldChg chg="addSp delSp modSp new mod ord">
        <pc:chgData name="George Abraham" userId="d2850b4fa1b715be" providerId="LiveId" clId="{14DDF664-D4C1-4C75-BB8D-B0BE8B13DBE2}" dt="2025-07-31T03:45:31.206" v="4238" actId="1076"/>
        <pc:sldMkLst>
          <pc:docMk/>
          <pc:sldMk cId="2524112083" sldId="259"/>
        </pc:sldMkLst>
        <pc:spChg chg="mod">
          <ac:chgData name="George Abraham" userId="d2850b4fa1b715be" providerId="LiveId" clId="{14DDF664-D4C1-4C75-BB8D-B0BE8B13DBE2}" dt="2025-07-30T05:37:29.737" v="1195" actId="1076"/>
          <ac:spMkLst>
            <pc:docMk/>
            <pc:sldMk cId="2524112083" sldId="259"/>
            <ac:spMk id="2" creationId="{C4CD7BD8-2E62-0AFE-E07A-9A3981A87D65}"/>
          </ac:spMkLst>
        </pc:spChg>
        <pc:spChg chg="del">
          <ac:chgData name="George Abraham" userId="d2850b4fa1b715be" providerId="LiveId" clId="{14DDF664-D4C1-4C75-BB8D-B0BE8B13DBE2}" dt="2025-07-30T05:37:11.200" v="1191" actId="931"/>
          <ac:spMkLst>
            <pc:docMk/>
            <pc:sldMk cId="2524112083" sldId="259"/>
            <ac:spMk id="3" creationId="{2B89DDFB-7252-72C6-D4CC-137522912EE5}"/>
          </ac:spMkLst>
        </pc:spChg>
        <pc:spChg chg="add mod">
          <ac:chgData name="George Abraham" userId="d2850b4fa1b715be" providerId="LiveId" clId="{14DDF664-D4C1-4C75-BB8D-B0BE8B13DBE2}" dt="2025-07-31T03:45:31.206" v="4238" actId="1076"/>
          <ac:spMkLst>
            <pc:docMk/>
            <pc:sldMk cId="2524112083" sldId="259"/>
            <ac:spMk id="3" creationId="{E1F372EB-140E-83FB-E322-166C1BA91D70}"/>
          </ac:spMkLst>
        </pc:spChg>
        <pc:spChg chg="add mod">
          <ac:chgData name="George Abraham" userId="d2850b4fa1b715be" providerId="LiveId" clId="{14DDF664-D4C1-4C75-BB8D-B0BE8B13DBE2}" dt="2025-07-30T21:02:32.640" v="2132" actId="20577"/>
          <ac:spMkLst>
            <pc:docMk/>
            <pc:sldMk cId="2524112083" sldId="259"/>
            <ac:spMk id="8" creationId="{3D818B0F-E86A-4151-18FD-EE4E5E89E7F9}"/>
          </ac:spMkLst>
        </pc:spChg>
        <pc:picChg chg="add mod">
          <ac:chgData name="George Abraham" userId="d2850b4fa1b715be" providerId="LiveId" clId="{14DDF664-D4C1-4C75-BB8D-B0BE8B13DBE2}" dt="2025-07-30T05:43:00.584" v="1472" actId="1076"/>
          <ac:picMkLst>
            <pc:docMk/>
            <pc:sldMk cId="2524112083" sldId="259"/>
            <ac:picMk id="5" creationId="{C4EE4472-DA79-97B3-D9F7-1F120BFA461A}"/>
          </ac:picMkLst>
        </pc:picChg>
        <pc:picChg chg="add mod">
          <ac:chgData name="George Abraham" userId="d2850b4fa1b715be" providerId="LiveId" clId="{14DDF664-D4C1-4C75-BB8D-B0BE8B13DBE2}" dt="2025-07-30T05:38:05.655" v="1203" actId="14100"/>
          <ac:picMkLst>
            <pc:docMk/>
            <pc:sldMk cId="2524112083" sldId="259"/>
            <ac:picMk id="7" creationId="{306F1C9D-4C9C-058A-394E-F938A95AE85F}"/>
          </ac:picMkLst>
        </pc:picChg>
      </pc:sldChg>
      <pc:sldChg chg="addSp delSp modSp new mod">
        <pc:chgData name="George Abraham" userId="d2850b4fa1b715be" providerId="LiveId" clId="{14DDF664-D4C1-4C75-BB8D-B0BE8B13DBE2}" dt="2025-07-31T04:25:22.188" v="4291" actId="164"/>
        <pc:sldMkLst>
          <pc:docMk/>
          <pc:sldMk cId="2765482549" sldId="260"/>
        </pc:sldMkLst>
        <pc:spChg chg="mod">
          <ac:chgData name="George Abraham" userId="d2850b4fa1b715be" providerId="LiveId" clId="{14DDF664-D4C1-4C75-BB8D-B0BE8B13DBE2}" dt="2025-07-30T22:05:36.434" v="2579" actId="20577"/>
          <ac:spMkLst>
            <pc:docMk/>
            <pc:sldMk cId="2765482549" sldId="260"/>
            <ac:spMk id="2" creationId="{E2525623-065E-3160-2FF1-4C549E7A2331}"/>
          </ac:spMkLst>
        </pc:spChg>
        <pc:spChg chg="del mod">
          <ac:chgData name="George Abraham" userId="d2850b4fa1b715be" providerId="LiveId" clId="{14DDF664-D4C1-4C75-BB8D-B0BE8B13DBE2}" dt="2025-07-30T20:24:42.944" v="1935" actId="931"/>
          <ac:spMkLst>
            <pc:docMk/>
            <pc:sldMk cId="2765482549" sldId="260"/>
            <ac:spMk id="3" creationId="{78FD3997-3118-AB0B-F697-65FB15DF2DB5}"/>
          </ac:spMkLst>
        </pc:spChg>
        <pc:spChg chg="add mod">
          <ac:chgData name="George Abraham" userId="d2850b4fa1b715be" providerId="LiveId" clId="{14DDF664-D4C1-4C75-BB8D-B0BE8B13DBE2}" dt="2025-07-30T20:56:21.528" v="2029" actId="1076"/>
          <ac:spMkLst>
            <pc:docMk/>
            <pc:sldMk cId="2765482549" sldId="260"/>
            <ac:spMk id="14" creationId="{2534C15D-CF37-B219-5CEE-8CE3A31A647C}"/>
          </ac:spMkLst>
        </pc:spChg>
        <pc:spChg chg="add mod">
          <ac:chgData name="George Abraham" userId="d2850b4fa1b715be" providerId="LiveId" clId="{14DDF664-D4C1-4C75-BB8D-B0BE8B13DBE2}" dt="2025-07-30T20:56:06.483" v="2025" actId="1076"/>
          <ac:spMkLst>
            <pc:docMk/>
            <pc:sldMk cId="2765482549" sldId="260"/>
            <ac:spMk id="15" creationId="{05363AD3-B2DD-9263-C3C0-59A5443478E0}"/>
          </ac:spMkLst>
        </pc:spChg>
        <pc:spChg chg="add mod">
          <ac:chgData name="George Abraham" userId="d2850b4fa1b715be" providerId="LiveId" clId="{14DDF664-D4C1-4C75-BB8D-B0BE8B13DBE2}" dt="2025-07-31T03:28:47.858" v="4184" actId="14100"/>
          <ac:spMkLst>
            <pc:docMk/>
            <pc:sldMk cId="2765482549" sldId="260"/>
            <ac:spMk id="16" creationId="{704097F6-FD5A-16F9-9CD6-66300C031CBB}"/>
          </ac:spMkLst>
        </pc:spChg>
        <pc:spChg chg="add mod">
          <ac:chgData name="George Abraham" userId="d2850b4fa1b715be" providerId="LiveId" clId="{14DDF664-D4C1-4C75-BB8D-B0BE8B13DBE2}" dt="2025-07-30T21:01:26.519" v="2126" actId="20577"/>
          <ac:spMkLst>
            <pc:docMk/>
            <pc:sldMk cId="2765482549" sldId="260"/>
            <ac:spMk id="18" creationId="{8DA0CACE-AC4D-7594-05DC-E6D5CFA9A5DD}"/>
          </ac:spMkLst>
        </pc:spChg>
        <pc:spChg chg="add mod">
          <ac:chgData name="George Abraham" userId="d2850b4fa1b715be" providerId="LiveId" clId="{14DDF664-D4C1-4C75-BB8D-B0BE8B13DBE2}" dt="2025-07-31T04:25:22.188" v="4291" actId="164"/>
          <ac:spMkLst>
            <pc:docMk/>
            <pc:sldMk cId="2765482549" sldId="260"/>
            <ac:spMk id="27" creationId="{E3E18FEB-CB3F-55AE-7168-4A111EA5079C}"/>
          </ac:spMkLst>
        </pc:spChg>
        <pc:spChg chg="add mod">
          <ac:chgData name="George Abraham" userId="d2850b4fa1b715be" providerId="LiveId" clId="{14DDF664-D4C1-4C75-BB8D-B0BE8B13DBE2}" dt="2025-07-31T03:08:37.995" v="4127" actId="1076"/>
          <ac:spMkLst>
            <pc:docMk/>
            <pc:sldMk cId="2765482549" sldId="260"/>
            <ac:spMk id="28" creationId="{CC8217DC-941B-08F9-61D5-F8112199EEF8}"/>
          </ac:spMkLst>
        </pc:spChg>
        <pc:spChg chg="add mod">
          <ac:chgData name="George Abraham" userId="d2850b4fa1b715be" providerId="LiveId" clId="{14DDF664-D4C1-4C75-BB8D-B0BE8B13DBE2}" dt="2025-07-31T03:29:00.244" v="4187" actId="1076"/>
          <ac:spMkLst>
            <pc:docMk/>
            <pc:sldMk cId="2765482549" sldId="260"/>
            <ac:spMk id="29" creationId="{85A7821F-F8BD-C39F-C8DD-8CA67C24D89C}"/>
          </ac:spMkLst>
        </pc:spChg>
        <pc:grpChg chg="add mod">
          <ac:chgData name="George Abraham" userId="d2850b4fa1b715be" providerId="LiveId" clId="{14DDF664-D4C1-4C75-BB8D-B0BE8B13DBE2}" dt="2025-07-31T04:25:22.188" v="4291" actId="164"/>
          <ac:grpSpMkLst>
            <pc:docMk/>
            <pc:sldMk cId="2765482549" sldId="260"/>
            <ac:grpSpMk id="19" creationId="{26BEF83B-18AE-D2DB-CAAA-F7B86530DF7A}"/>
          </ac:grpSpMkLst>
        </pc:grpChg>
        <pc:grpChg chg="add mod">
          <ac:chgData name="George Abraham" userId="d2850b4fa1b715be" providerId="LiveId" clId="{14DDF664-D4C1-4C75-BB8D-B0BE8B13DBE2}" dt="2025-07-31T03:06:39.687" v="4102" actId="1076"/>
          <ac:grpSpMkLst>
            <pc:docMk/>
            <pc:sldMk cId="2765482549" sldId="260"/>
            <ac:grpSpMk id="23" creationId="{23B8D8F9-5973-0168-5EDF-4EC881E661D7}"/>
          </ac:grpSpMkLst>
        </pc:grpChg>
        <pc:grpChg chg="add mod">
          <ac:chgData name="George Abraham" userId="d2850b4fa1b715be" providerId="LiveId" clId="{14DDF664-D4C1-4C75-BB8D-B0BE8B13DBE2}" dt="2025-07-31T04:25:22.188" v="4291" actId="164"/>
          <ac:grpSpMkLst>
            <pc:docMk/>
            <pc:sldMk cId="2765482549" sldId="260"/>
            <ac:grpSpMk id="30" creationId="{B2ADFABE-C3C3-744D-8C8E-B0D388242C87}"/>
          </ac:grpSpMkLst>
        </pc:grpChg>
        <pc:picChg chg="add mod ord">
          <ac:chgData name="George Abraham" userId="d2850b4fa1b715be" providerId="LiveId" clId="{14DDF664-D4C1-4C75-BB8D-B0BE8B13DBE2}" dt="2025-07-31T03:06:00.041" v="4099" actId="1076"/>
          <ac:picMkLst>
            <pc:docMk/>
            <pc:sldMk cId="2765482549" sldId="260"/>
            <ac:picMk id="5" creationId="{2472CEB5-F32B-2C9C-CAE3-4891A0948756}"/>
          </ac:picMkLst>
        </pc:picChg>
        <pc:picChg chg="add">
          <ac:chgData name="George Abraham" userId="d2850b4fa1b715be" providerId="LiveId" clId="{14DDF664-D4C1-4C75-BB8D-B0BE8B13DBE2}" dt="2025-07-30T20:40:18.221" v="1940"/>
          <ac:picMkLst>
            <pc:docMk/>
            <pc:sldMk cId="2765482549" sldId="260"/>
            <ac:picMk id="6" creationId="{F72FC00D-73FD-EE62-EE58-BFF5E5953050}"/>
          </ac:picMkLst>
        </pc:picChg>
        <pc:picChg chg="add mod">
          <ac:chgData name="George Abraham" userId="d2850b4fa1b715be" providerId="LiveId" clId="{14DDF664-D4C1-4C75-BB8D-B0BE8B13DBE2}" dt="2025-07-30T20:44:20.874" v="1964" actId="1076"/>
          <ac:picMkLst>
            <pc:docMk/>
            <pc:sldMk cId="2765482549" sldId="260"/>
            <ac:picMk id="7" creationId="{68EC1988-46CE-7501-49F9-D480CFA470A5}"/>
          </ac:picMkLst>
        </pc:picChg>
        <pc:picChg chg="add mod">
          <ac:chgData name="George Abraham" userId="d2850b4fa1b715be" providerId="LiveId" clId="{14DDF664-D4C1-4C75-BB8D-B0BE8B13DBE2}" dt="2025-07-30T20:48:26.401" v="1995" actId="1076"/>
          <ac:picMkLst>
            <pc:docMk/>
            <pc:sldMk cId="2765482549" sldId="260"/>
            <ac:picMk id="9" creationId="{98E4F680-7803-7FE4-A1E7-1C193B6839C8}"/>
          </ac:picMkLst>
        </pc:picChg>
        <pc:picChg chg="add mod">
          <ac:chgData name="George Abraham" userId="d2850b4fa1b715be" providerId="LiveId" clId="{14DDF664-D4C1-4C75-BB8D-B0BE8B13DBE2}" dt="2025-07-31T04:25:22.188" v="4291" actId="164"/>
          <ac:picMkLst>
            <pc:docMk/>
            <pc:sldMk cId="2765482549" sldId="260"/>
            <ac:picMk id="10" creationId="{879B7F5F-7484-E773-8127-7BFFB8B569ED}"/>
          </ac:picMkLst>
        </pc:picChg>
        <pc:picChg chg="add mod">
          <ac:chgData name="George Abraham" userId="d2850b4fa1b715be" providerId="LiveId" clId="{14DDF664-D4C1-4C75-BB8D-B0BE8B13DBE2}" dt="2025-07-31T03:06:24.160" v="4100" actId="1076"/>
          <ac:picMkLst>
            <pc:docMk/>
            <pc:sldMk cId="2765482549" sldId="260"/>
            <ac:picMk id="11" creationId="{F57B0F5D-534B-5178-87C9-465A7AD75EE7}"/>
          </ac:picMkLst>
        </pc:picChg>
        <pc:cxnChg chg="add mod">
          <ac:chgData name="George Abraham" userId="d2850b4fa1b715be" providerId="LiveId" clId="{14DDF664-D4C1-4C75-BB8D-B0BE8B13DBE2}" dt="2025-07-30T20:52:49.040" v="2008" actId="13822"/>
          <ac:cxnSpMkLst>
            <pc:docMk/>
            <pc:sldMk cId="2765482549" sldId="260"/>
            <ac:cxnSpMk id="13" creationId="{107A4368-9204-8521-51F1-23546406334E}"/>
          </ac:cxnSpMkLst>
        </pc:cxnChg>
        <pc:cxnChg chg="mod">
          <ac:chgData name="George Abraham" userId="d2850b4fa1b715be" providerId="LiveId" clId="{14DDF664-D4C1-4C75-BB8D-B0BE8B13DBE2}" dt="2025-07-31T03:05:02.227" v="4093"/>
          <ac:cxnSpMkLst>
            <pc:docMk/>
            <pc:sldMk cId="2765482549" sldId="260"/>
            <ac:cxnSpMk id="20" creationId="{8A698C0F-AC77-BE64-9DD4-CA563EAB74A2}"/>
          </ac:cxnSpMkLst>
        </pc:cxnChg>
        <pc:cxnChg chg="mod">
          <ac:chgData name="George Abraham" userId="d2850b4fa1b715be" providerId="LiveId" clId="{14DDF664-D4C1-4C75-BB8D-B0BE8B13DBE2}" dt="2025-07-31T03:05:02.227" v="4093"/>
          <ac:cxnSpMkLst>
            <pc:docMk/>
            <pc:sldMk cId="2765482549" sldId="260"/>
            <ac:cxnSpMk id="21" creationId="{1E1E46B2-F820-1BF6-234C-C6EF0E2FA57A}"/>
          </ac:cxnSpMkLst>
        </pc:cxnChg>
        <pc:cxnChg chg="mod">
          <ac:chgData name="George Abraham" userId="d2850b4fa1b715be" providerId="LiveId" clId="{14DDF664-D4C1-4C75-BB8D-B0BE8B13DBE2}" dt="2025-07-31T03:05:02.227" v="4093"/>
          <ac:cxnSpMkLst>
            <pc:docMk/>
            <pc:sldMk cId="2765482549" sldId="260"/>
            <ac:cxnSpMk id="22" creationId="{6047A532-B877-C2D0-EAD9-F6861101EA44}"/>
          </ac:cxnSpMkLst>
        </pc:cxnChg>
        <pc:cxnChg chg="mod">
          <ac:chgData name="George Abraham" userId="d2850b4fa1b715be" providerId="LiveId" clId="{14DDF664-D4C1-4C75-BB8D-B0BE8B13DBE2}" dt="2025-07-31T03:05:37.497" v="4097"/>
          <ac:cxnSpMkLst>
            <pc:docMk/>
            <pc:sldMk cId="2765482549" sldId="260"/>
            <ac:cxnSpMk id="24" creationId="{9929D9D4-A707-6D06-E367-C94920B5712A}"/>
          </ac:cxnSpMkLst>
        </pc:cxnChg>
        <pc:cxnChg chg="mod">
          <ac:chgData name="George Abraham" userId="d2850b4fa1b715be" providerId="LiveId" clId="{14DDF664-D4C1-4C75-BB8D-B0BE8B13DBE2}" dt="2025-07-31T03:05:37.497" v="4097"/>
          <ac:cxnSpMkLst>
            <pc:docMk/>
            <pc:sldMk cId="2765482549" sldId="260"/>
            <ac:cxnSpMk id="25" creationId="{B66479B8-1DBF-0C1C-3F09-5BDEA9AE94D5}"/>
          </ac:cxnSpMkLst>
        </pc:cxnChg>
        <pc:cxnChg chg="mod">
          <ac:chgData name="George Abraham" userId="d2850b4fa1b715be" providerId="LiveId" clId="{14DDF664-D4C1-4C75-BB8D-B0BE8B13DBE2}" dt="2025-07-31T03:05:37.497" v="4097"/>
          <ac:cxnSpMkLst>
            <pc:docMk/>
            <pc:sldMk cId="2765482549" sldId="260"/>
            <ac:cxnSpMk id="26" creationId="{7CD60124-E7D5-2043-DBD2-91A6021B0F0A}"/>
          </ac:cxnSpMkLst>
        </pc:cxnChg>
      </pc:sldChg>
      <pc:sldChg chg="addSp delSp modSp new mod">
        <pc:chgData name="George Abraham" userId="d2850b4fa1b715be" providerId="LiveId" clId="{14DDF664-D4C1-4C75-BB8D-B0BE8B13DBE2}" dt="2025-07-31T04:28:37.237" v="4296" actId="20577"/>
        <pc:sldMkLst>
          <pc:docMk/>
          <pc:sldMk cId="3657583381" sldId="261"/>
        </pc:sldMkLst>
        <pc:spChg chg="mod">
          <ac:chgData name="George Abraham" userId="d2850b4fa1b715be" providerId="LiveId" clId="{14DDF664-D4C1-4C75-BB8D-B0BE8B13DBE2}" dt="2025-07-31T04:28:37.237" v="4296" actId="20577"/>
          <ac:spMkLst>
            <pc:docMk/>
            <pc:sldMk cId="3657583381" sldId="261"/>
            <ac:spMk id="2" creationId="{616D811F-EE44-8B02-CD8E-53AB8C1F444C}"/>
          </ac:spMkLst>
        </pc:spChg>
        <pc:spChg chg="del mod">
          <ac:chgData name="George Abraham" userId="d2850b4fa1b715be" providerId="LiveId" clId="{14DDF664-D4C1-4C75-BB8D-B0BE8B13DBE2}" dt="2025-07-30T21:09:19.403" v="2447"/>
          <ac:spMkLst>
            <pc:docMk/>
            <pc:sldMk cId="3657583381" sldId="261"/>
            <ac:spMk id="3" creationId="{37256CAE-8B60-5D4E-8C94-3D2BFB0916C2}"/>
          </ac:spMkLst>
        </pc:spChg>
        <pc:spChg chg="add del mod">
          <ac:chgData name="George Abraham" userId="d2850b4fa1b715be" providerId="LiveId" clId="{14DDF664-D4C1-4C75-BB8D-B0BE8B13DBE2}" dt="2025-07-30T21:13:42.387" v="2460"/>
          <ac:spMkLst>
            <pc:docMk/>
            <pc:sldMk cId="3657583381" sldId="261"/>
            <ac:spMk id="7" creationId="{99F4A9F9-3FF3-3FDA-A410-7340189067F0}"/>
          </ac:spMkLst>
        </pc:spChg>
        <pc:spChg chg="add mod">
          <ac:chgData name="George Abraham" userId="d2850b4fa1b715be" providerId="LiveId" clId="{14DDF664-D4C1-4C75-BB8D-B0BE8B13DBE2}" dt="2025-07-31T03:50:09.586" v="4289" actId="20577"/>
          <ac:spMkLst>
            <pc:docMk/>
            <pc:sldMk cId="3657583381" sldId="261"/>
            <ac:spMk id="13" creationId="{61EC07CB-B155-72FC-2FD8-A13D9DA81AA4}"/>
          </ac:spMkLst>
        </pc:spChg>
        <pc:spChg chg="add mod">
          <ac:chgData name="George Abraham" userId="d2850b4fa1b715be" providerId="LiveId" clId="{14DDF664-D4C1-4C75-BB8D-B0BE8B13DBE2}" dt="2025-07-31T03:00:54.248" v="4077" actId="1076"/>
          <ac:spMkLst>
            <pc:docMk/>
            <pc:sldMk cId="3657583381" sldId="261"/>
            <ac:spMk id="29" creationId="{ED308655-4E06-3956-0D63-789A6CDE2E2E}"/>
          </ac:spMkLst>
        </pc:spChg>
        <pc:spChg chg="add mod">
          <ac:chgData name="George Abraham" userId="d2850b4fa1b715be" providerId="LiveId" clId="{14DDF664-D4C1-4C75-BB8D-B0BE8B13DBE2}" dt="2025-07-31T04:18:11.378" v="4290" actId="164"/>
          <ac:spMkLst>
            <pc:docMk/>
            <pc:sldMk cId="3657583381" sldId="261"/>
            <ac:spMk id="30" creationId="{6D30046F-4DC0-9F41-C50D-8CE485DC7591}"/>
          </ac:spMkLst>
        </pc:spChg>
        <pc:spChg chg="add mod">
          <ac:chgData name="George Abraham" userId="d2850b4fa1b715be" providerId="LiveId" clId="{14DDF664-D4C1-4C75-BB8D-B0BE8B13DBE2}" dt="2025-07-31T03:47:59.247" v="4282" actId="20577"/>
          <ac:spMkLst>
            <pc:docMk/>
            <pc:sldMk cId="3657583381" sldId="261"/>
            <ac:spMk id="31" creationId="{0A842010-9B75-AB3D-9380-D9EA5150956D}"/>
          </ac:spMkLst>
        </pc:spChg>
        <pc:grpChg chg="add mod">
          <ac:chgData name="George Abraham" userId="d2850b4fa1b715be" providerId="LiveId" clId="{14DDF664-D4C1-4C75-BB8D-B0BE8B13DBE2}" dt="2025-07-31T02:59:22.235" v="4062" actId="1076"/>
          <ac:grpSpMkLst>
            <pc:docMk/>
            <pc:sldMk cId="3657583381" sldId="261"/>
            <ac:grpSpMk id="24" creationId="{5B6CB4A9-95AA-2B92-F107-59A004AC0747}"/>
          </ac:grpSpMkLst>
        </pc:grpChg>
        <pc:grpChg chg="add mod">
          <ac:chgData name="George Abraham" userId="d2850b4fa1b715be" providerId="LiveId" clId="{14DDF664-D4C1-4C75-BB8D-B0BE8B13DBE2}" dt="2025-07-31T04:18:11.378" v="4290" actId="164"/>
          <ac:grpSpMkLst>
            <pc:docMk/>
            <pc:sldMk cId="3657583381" sldId="261"/>
            <ac:grpSpMk id="25" creationId="{AC6A4349-764C-CD34-E00E-85171F7DDD09}"/>
          </ac:grpSpMkLst>
        </pc:grpChg>
        <pc:grpChg chg="add mod">
          <ac:chgData name="George Abraham" userId="d2850b4fa1b715be" providerId="LiveId" clId="{14DDF664-D4C1-4C75-BB8D-B0BE8B13DBE2}" dt="2025-07-31T04:18:11.378" v="4290" actId="164"/>
          <ac:grpSpMkLst>
            <pc:docMk/>
            <pc:sldMk cId="3657583381" sldId="261"/>
            <ac:grpSpMk id="32" creationId="{A65F56D6-38E0-CF86-A0B6-C7441685162F}"/>
          </ac:grpSpMkLst>
        </pc:grpChg>
        <pc:picChg chg="add del mod">
          <ac:chgData name="George Abraham" userId="d2850b4fa1b715be" providerId="LiveId" clId="{14DDF664-D4C1-4C75-BB8D-B0BE8B13DBE2}" dt="2025-07-30T21:12:30.456" v="2459" actId="478"/>
          <ac:picMkLst>
            <pc:docMk/>
            <pc:sldMk cId="3657583381" sldId="261"/>
            <ac:picMk id="4" creationId="{2350DF44-72F2-3A17-E1B4-EB1AF2BBB4BC}"/>
          </ac:picMkLst>
        </pc:picChg>
        <pc:picChg chg="add mod">
          <ac:chgData name="George Abraham" userId="d2850b4fa1b715be" providerId="LiveId" clId="{14DDF664-D4C1-4C75-BB8D-B0BE8B13DBE2}" dt="2025-07-30T22:08:30.583" v="2604" actId="1076"/>
          <ac:picMkLst>
            <pc:docMk/>
            <pc:sldMk cId="3657583381" sldId="261"/>
            <ac:picMk id="5" creationId="{F3AE706D-AB82-A05F-5BA0-6AE746EED6FC}"/>
          </ac:picMkLst>
        </pc:picChg>
        <pc:picChg chg="add mod ord">
          <ac:chgData name="George Abraham" userId="d2850b4fa1b715be" providerId="LiveId" clId="{14DDF664-D4C1-4C75-BB8D-B0BE8B13DBE2}" dt="2025-07-30T22:08:48.533" v="2607" actId="1076"/>
          <ac:picMkLst>
            <pc:docMk/>
            <pc:sldMk cId="3657583381" sldId="261"/>
            <ac:picMk id="8" creationId="{48EC5124-A293-6600-414E-39BD679DA768}"/>
          </ac:picMkLst>
        </pc:picChg>
        <pc:picChg chg="add del">
          <ac:chgData name="George Abraham" userId="d2850b4fa1b715be" providerId="LiveId" clId="{14DDF664-D4C1-4C75-BB8D-B0BE8B13DBE2}" dt="2025-07-30T21:24:54.902" v="2466" actId="478"/>
          <ac:picMkLst>
            <pc:docMk/>
            <pc:sldMk cId="3657583381" sldId="261"/>
            <ac:picMk id="9" creationId="{BAD9A1EC-C638-1E0B-94E7-AD6C7E6F5CFE}"/>
          </ac:picMkLst>
        </pc:picChg>
        <pc:picChg chg="add mod">
          <ac:chgData name="George Abraham" userId="d2850b4fa1b715be" providerId="LiveId" clId="{14DDF664-D4C1-4C75-BB8D-B0BE8B13DBE2}" dt="2025-07-30T22:08:54.302" v="2608" actId="1076"/>
          <ac:picMkLst>
            <pc:docMk/>
            <pc:sldMk cId="3657583381" sldId="261"/>
            <ac:picMk id="11" creationId="{29334199-3B36-D5BD-AF9F-C460ED964780}"/>
          </ac:picMkLst>
        </pc:picChg>
        <pc:picChg chg="add mod">
          <ac:chgData name="George Abraham" userId="d2850b4fa1b715be" providerId="LiveId" clId="{14DDF664-D4C1-4C75-BB8D-B0BE8B13DBE2}" dt="2025-07-30T22:08:56.436" v="2609" actId="1076"/>
          <ac:picMkLst>
            <pc:docMk/>
            <pc:sldMk cId="3657583381" sldId="261"/>
            <ac:picMk id="12" creationId="{EDC8544C-2A80-E5F4-12E3-ABE3092C751E}"/>
          </ac:picMkLst>
        </pc:picChg>
        <pc:picChg chg="add mod">
          <ac:chgData name="George Abraham" userId="d2850b4fa1b715be" providerId="LiveId" clId="{14DDF664-D4C1-4C75-BB8D-B0BE8B13DBE2}" dt="2025-07-30T22:04:36.207" v="2572" actId="1076"/>
          <ac:picMkLst>
            <pc:docMk/>
            <pc:sldMk cId="3657583381" sldId="261"/>
            <ac:picMk id="15" creationId="{4977FB33-5D54-8DAC-4E91-174EF5034F74}"/>
          </ac:picMkLst>
        </pc:picChg>
        <pc:picChg chg="add mod">
          <ac:chgData name="George Abraham" userId="d2850b4fa1b715be" providerId="LiveId" clId="{14DDF664-D4C1-4C75-BB8D-B0BE8B13DBE2}" dt="2025-07-30T22:08:36.269" v="2605" actId="1076"/>
          <ac:picMkLst>
            <pc:docMk/>
            <pc:sldMk cId="3657583381" sldId="261"/>
            <ac:picMk id="17" creationId="{E7515365-1815-83CD-EA7A-2265D0F73140}"/>
          </ac:picMkLst>
        </pc:picChg>
        <pc:cxnChg chg="add mod">
          <ac:chgData name="George Abraham" userId="d2850b4fa1b715be" providerId="LiveId" clId="{14DDF664-D4C1-4C75-BB8D-B0BE8B13DBE2}" dt="2025-07-31T02:59:14.273" v="4061" actId="164"/>
          <ac:cxnSpMkLst>
            <pc:docMk/>
            <pc:sldMk cId="3657583381" sldId="261"/>
            <ac:cxnSpMk id="19" creationId="{6CE64CDF-62A7-E2FB-DD0E-8D6FC23ECAF8}"/>
          </ac:cxnSpMkLst>
        </pc:cxnChg>
        <pc:cxnChg chg="add mod">
          <ac:chgData name="George Abraham" userId="d2850b4fa1b715be" providerId="LiveId" clId="{14DDF664-D4C1-4C75-BB8D-B0BE8B13DBE2}" dt="2025-07-31T02:59:14.273" v="4061" actId="164"/>
          <ac:cxnSpMkLst>
            <pc:docMk/>
            <pc:sldMk cId="3657583381" sldId="261"/>
            <ac:cxnSpMk id="21" creationId="{4AC7C796-38A2-483F-A06E-EEB1C22C39E8}"/>
          </ac:cxnSpMkLst>
        </pc:cxnChg>
        <pc:cxnChg chg="add mod">
          <ac:chgData name="George Abraham" userId="d2850b4fa1b715be" providerId="LiveId" clId="{14DDF664-D4C1-4C75-BB8D-B0BE8B13DBE2}" dt="2025-07-31T02:59:14.273" v="4061" actId="164"/>
          <ac:cxnSpMkLst>
            <pc:docMk/>
            <pc:sldMk cId="3657583381" sldId="261"/>
            <ac:cxnSpMk id="23" creationId="{EE98A8C9-874F-37B4-55E7-6A45F135B6C9}"/>
          </ac:cxnSpMkLst>
        </pc:cxnChg>
        <pc:cxnChg chg="mod">
          <ac:chgData name="George Abraham" userId="d2850b4fa1b715be" providerId="LiveId" clId="{14DDF664-D4C1-4C75-BB8D-B0BE8B13DBE2}" dt="2025-07-31T02:59:33.103" v="4063"/>
          <ac:cxnSpMkLst>
            <pc:docMk/>
            <pc:sldMk cId="3657583381" sldId="261"/>
            <ac:cxnSpMk id="26" creationId="{F1798A1D-647A-7103-7684-C97C48B6CCCC}"/>
          </ac:cxnSpMkLst>
        </pc:cxnChg>
        <pc:cxnChg chg="mod">
          <ac:chgData name="George Abraham" userId="d2850b4fa1b715be" providerId="LiveId" clId="{14DDF664-D4C1-4C75-BB8D-B0BE8B13DBE2}" dt="2025-07-31T02:59:33.103" v="4063"/>
          <ac:cxnSpMkLst>
            <pc:docMk/>
            <pc:sldMk cId="3657583381" sldId="261"/>
            <ac:cxnSpMk id="27" creationId="{ACE72417-9645-554D-11EA-DA527307A2FC}"/>
          </ac:cxnSpMkLst>
        </pc:cxnChg>
        <pc:cxnChg chg="mod">
          <ac:chgData name="George Abraham" userId="d2850b4fa1b715be" providerId="LiveId" clId="{14DDF664-D4C1-4C75-BB8D-B0BE8B13DBE2}" dt="2025-07-31T02:59:33.103" v="4063"/>
          <ac:cxnSpMkLst>
            <pc:docMk/>
            <pc:sldMk cId="3657583381" sldId="261"/>
            <ac:cxnSpMk id="28" creationId="{66DEA4DC-B5A0-0ACB-D721-80B407CD625B}"/>
          </ac:cxnSpMkLst>
        </pc:cxnChg>
      </pc:sldChg>
      <pc:sldChg chg="addSp modSp new mod">
        <pc:chgData name="George Abraham" userId="d2850b4fa1b715be" providerId="LiveId" clId="{14DDF664-D4C1-4C75-BB8D-B0BE8B13DBE2}" dt="2025-07-31T05:20:41.206" v="4318" actId="20577"/>
        <pc:sldMkLst>
          <pc:docMk/>
          <pc:sldMk cId="3289646421" sldId="262"/>
        </pc:sldMkLst>
        <pc:spChg chg="mod">
          <ac:chgData name="George Abraham" userId="d2850b4fa1b715be" providerId="LiveId" clId="{14DDF664-D4C1-4C75-BB8D-B0BE8B13DBE2}" dt="2025-07-30T22:09:57.880" v="2639" actId="20577"/>
          <ac:spMkLst>
            <pc:docMk/>
            <pc:sldMk cId="3289646421" sldId="262"/>
            <ac:spMk id="2" creationId="{F31E6A68-E68E-B176-51A4-7F3B959110A0}"/>
          </ac:spMkLst>
        </pc:spChg>
        <pc:spChg chg="mod">
          <ac:chgData name="George Abraham" userId="d2850b4fa1b715be" providerId="LiveId" clId="{14DDF664-D4C1-4C75-BB8D-B0BE8B13DBE2}" dt="2025-07-30T22:23:50.881" v="3343" actId="27636"/>
          <ac:spMkLst>
            <pc:docMk/>
            <pc:sldMk cId="3289646421" sldId="262"/>
            <ac:spMk id="3" creationId="{A1E3713D-9C1D-29D2-4715-6C5680B84B5F}"/>
          </ac:spMkLst>
        </pc:spChg>
        <pc:spChg chg="add mod">
          <ac:chgData name="George Abraham" userId="d2850b4fa1b715be" providerId="LiveId" clId="{14DDF664-D4C1-4C75-BB8D-B0BE8B13DBE2}" dt="2025-07-31T05:20:41.206" v="4318" actId="20577"/>
          <ac:spMkLst>
            <pc:docMk/>
            <pc:sldMk cId="3289646421" sldId="262"/>
            <ac:spMk id="6" creationId="{57EBE8B3-162E-3B0B-F2EB-CAE2C1E92954}"/>
          </ac:spMkLst>
        </pc:spChg>
        <pc:spChg chg="add mod">
          <ac:chgData name="George Abraham" userId="d2850b4fa1b715be" providerId="LiveId" clId="{14DDF664-D4C1-4C75-BB8D-B0BE8B13DBE2}" dt="2025-07-31T03:26:23.993" v="4172" actId="1076"/>
          <ac:spMkLst>
            <pc:docMk/>
            <pc:sldMk cId="3289646421" sldId="262"/>
            <ac:spMk id="7" creationId="{0652F793-622F-21D6-9271-0304C4C3EC29}"/>
          </ac:spMkLst>
        </pc:spChg>
        <pc:picChg chg="add mod">
          <ac:chgData name="George Abraham" userId="d2850b4fa1b715be" providerId="LiveId" clId="{14DDF664-D4C1-4C75-BB8D-B0BE8B13DBE2}" dt="2025-07-30T22:24:45.645" v="3352" actId="1076"/>
          <ac:picMkLst>
            <pc:docMk/>
            <pc:sldMk cId="3289646421" sldId="262"/>
            <ac:picMk id="5" creationId="{20D4CEFC-CC5E-3383-EAA4-3D0E4F35DA6D}"/>
          </ac:picMkLst>
        </pc:picChg>
      </pc:sldChg>
      <pc:sldChg chg="addSp delSp modSp new mod">
        <pc:chgData name="George Abraham" userId="d2850b4fa1b715be" providerId="LiveId" clId="{14DDF664-D4C1-4C75-BB8D-B0BE8B13DBE2}" dt="2025-07-31T02:54:45.005" v="4056" actId="20577"/>
        <pc:sldMkLst>
          <pc:docMk/>
          <pc:sldMk cId="152326529" sldId="263"/>
        </pc:sldMkLst>
        <pc:spChg chg="mod">
          <ac:chgData name="George Abraham" userId="d2850b4fa1b715be" providerId="LiveId" clId="{14DDF664-D4C1-4C75-BB8D-B0BE8B13DBE2}" dt="2025-07-30T22:26:16.673" v="3380" actId="20577"/>
          <ac:spMkLst>
            <pc:docMk/>
            <pc:sldMk cId="152326529" sldId="263"/>
            <ac:spMk id="2" creationId="{5641B7A2-464E-41B2-BD81-8E953AD0410A}"/>
          </ac:spMkLst>
        </pc:spChg>
        <pc:spChg chg="del">
          <ac:chgData name="George Abraham" userId="d2850b4fa1b715be" providerId="LiveId" clId="{14DDF664-D4C1-4C75-BB8D-B0BE8B13DBE2}" dt="2025-07-30T22:27:36.698" v="3381"/>
          <ac:spMkLst>
            <pc:docMk/>
            <pc:sldMk cId="152326529" sldId="263"/>
            <ac:spMk id="3" creationId="{E5510254-6527-8072-D010-A6781A32F9EF}"/>
          </ac:spMkLst>
        </pc:spChg>
        <pc:spChg chg="add mod">
          <ac:chgData name="George Abraham" userId="d2850b4fa1b715be" providerId="LiveId" clId="{14DDF664-D4C1-4C75-BB8D-B0BE8B13DBE2}" dt="2025-07-30T22:40:50.663" v="3986" actId="255"/>
          <ac:spMkLst>
            <pc:docMk/>
            <pc:sldMk cId="152326529" sldId="263"/>
            <ac:spMk id="4" creationId="{8FD059C2-2158-5466-5C45-4658E7C491AA}"/>
          </ac:spMkLst>
        </pc:spChg>
        <pc:spChg chg="add mod">
          <ac:chgData name="George Abraham" userId="d2850b4fa1b715be" providerId="LiveId" clId="{14DDF664-D4C1-4C75-BB8D-B0BE8B13DBE2}" dt="2025-07-30T22:43:04.862" v="4007" actId="115"/>
          <ac:spMkLst>
            <pc:docMk/>
            <pc:sldMk cId="152326529" sldId="263"/>
            <ac:spMk id="5" creationId="{DA24F06B-9F50-A539-F5A3-ACC8DF81BCB2}"/>
          </ac:spMkLst>
        </pc:spChg>
        <pc:spChg chg="add mod">
          <ac:chgData name="George Abraham" userId="d2850b4fa1b715be" providerId="LiveId" clId="{14DDF664-D4C1-4C75-BB8D-B0BE8B13DBE2}" dt="2025-07-31T02:54:45.005" v="4056" actId="20577"/>
          <ac:spMkLst>
            <pc:docMk/>
            <pc:sldMk cId="152326529" sldId="263"/>
            <ac:spMk id="6" creationId="{B93A97FE-14FD-1AC3-65E6-03EFE3CDDC2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4CCA8C-2727-A54D-B40F-70CF9669C616}" type="datetimeFigureOut">
              <a:rPr lang="fr-FR"/>
              <a:pPr/>
              <a:t>30/07/2025</a:t>
            </a:fld>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CEFCA3-4FB0-F648-923A-3843471D4321}" type="slidenum">
              <a:rPr/>
              <a:pPr/>
              <a:t>‹#›</a:t>
            </a:fld>
            <a:endParaRPr lang="fr-FR"/>
          </a:p>
        </p:txBody>
      </p:sp>
    </p:spTree>
    <p:extLst>
      <p:ext uri="{BB962C8B-B14F-4D97-AF65-F5344CB8AC3E}">
        <p14:creationId xmlns:p14="http://schemas.microsoft.com/office/powerpoint/2010/main" val="2204206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47D4E0-ADF2-4269-A368-F8657ABA7EB7}" type="datetimeFigureOut">
              <a:rPr lang="en-US" smtClean="0"/>
              <a:pPr/>
              <a:t>7/30/2025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8DCFB2-2FC4-4A48-85D8-914292BD17B8}" type="slidenum">
              <a:rPr lang="en-GB" smtClean="0"/>
              <a:pPr/>
              <a:t>‹#›</a:t>
            </a:fld>
            <a:endParaRPr lang="en-GB"/>
          </a:p>
        </p:txBody>
      </p:sp>
    </p:spTree>
    <p:extLst>
      <p:ext uri="{BB962C8B-B14F-4D97-AF65-F5344CB8AC3E}">
        <p14:creationId xmlns:p14="http://schemas.microsoft.com/office/powerpoint/2010/main" val="22585154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Espace réservé du texte 32">
            <a:extLst>
              <a:ext uri="{FF2B5EF4-FFF2-40B4-BE49-F238E27FC236}">
                <a16:creationId xmlns:a16="http://schemas.microsoft.com/office/drawing/2014/main" id="{E87A3DCC-5F52-46C1-83E5-0DCD52BF0AF8}"/>
              </a:ext>
            </a:extLst>
          </p:cNvPr>
          <p:cNvSpPr>
            <a:spLocks noGrp="1" noChangeAspect="1"/>
          </p:cNvSpPr>
          <p:nvPr>
            <p:ph type="body" sz="quarter" idx="10" hasCustomPrompt="1"/>
          </p:nvPr>
        </p:nvSpPr>
        <p:spPr>
          <a:xfrm>
            <a:off x="1039771" y="2517053"/>
            <a:ext cx="6844590" cy="307777"/>
          </a:xfrm>
          <a:prstGeom prst="rect">
            <a:avLst/>
          </a:prstGeom>
        </p:spPr>
        <p:txBody>
          <a:bodyPr wrap="square">
            <a:spAutoFit/>
          </a:bodyPr>
          <a:lstStyle>
            <a:lvl1pPr marL="0" indent="0">
              <a:buNone/>
              <a:defRPr sz="1400" b="0">
                <a:solidFill>
                  <a:schemeClr val="tx1"/>
                </a:solidFill>
                <a:latin typeface="+mn-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A short description about the subject of the presentation. Can be used as a subtitle. </a:t>
            </a:r>
          </a:p>
        </p:txBody>
      </p:sp>
      <p:sp>
        <p:nvSpPr>
          <p:cNvPr id="36" name="Espace réservé du texte 32">
            <a:extLst>
              <a:ext uri="{FF2B5EF4-FFF2-40B4-BE49-F238E27FC236}">
                <a16:creationId xmlns:a16="http://schemas.microsoft.com/office/drawing/2014/main" id="{16284A64-7B54-461F-9363-2BE4503F91FE}"/>
              </a:ext>
            </a:extLst>
          </p:cNvPr>
          <p:cNvSpPr>
            <a:spLocks noGrp="1"/>
          </p:cNvSpPr>
          <p:nvPr>
            <p:ph type="body" sz="quarter" idx="12" hasCustomPrompt="1"/>
          </p:nvPr>
        </p:nvSpPr>
        <p:spPr>
          <a:xfrm>
            <a:off x="1043597" y="3961569"/>
            <a:ext cx="5688626" cy="288032"/>
          </a:xfrm>
          <a:prstGeom prst="rect">
            <a:avLst/>
          </a:prstGeom>
        </p:spPr>
        <p:txBody>
          <a:bodyPr>
            <a:noAutofit/>
          </a:bodyPr>
          <a:lstStyle>
            <a:lvl1pPr marL="0" indent="0">
              <a:buNone/>
              <a:defRPr sz="1600" b="0">
                <a:solidFill>
                  <a:srgbClr val="AE1022"/>
                </a:solidFill>
                <a:latin typeface="+mn-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Presentation date</a:t>
            </a:r>
          </a:p>
        </p:txBody>
      </p:sp>
      <p:sp>
        <p:nvSpPr>
          <p:cNvPr id="15" name="Espace réservé du texte 32">
            <a:extLst>
              <a:ext uri="{FF2B5EF4-FFF2-40B4-BE49-F238E27FC236}">
                <a16:creationId xmlns:a16="http://schemas.microsoft.com/office/drawing/2014/main" id="{DFFB4CC0-14B2-483B-83A6-DA9CE43781CA}"/>
              </a:ext>
            </a:extLst>
          </p:cNvPr>
          <p:cNvSpPr>
            <a:spLocks noGrp="1"/>
          </p:cNvSpPr>
          <p:nvPr>
            <p:ph type="body" sz="quarter" idx="13" hasCustomPrompt="1"/>
          </p:nvPr>
        </p:nvSpPr>
        <p:spPr>
          <a:xfrm>
            <a:off x="1043610" y="3577877"/>
            <a:ext cx="5688619" cy="290018"/>
          </a:xfrm>
          <a:prstGeom prst="rect">
            <a:avLst/>
          </a:prstGeom>
        </p:spPr>
        <p:txBody>
          <a:bodyPr>
            <a:noAutofit/>
          </a:bodyPr>
          <a:lstStyle>
            <a:lvl1pPr marL="0" indent="0">
              <a:buNone/>
              <a:defRPr sz="1600" b="0">
                <a:solidFill>
                  <a:schemeClr val="tx1"/>
                </a:solidFill>
                <a:latin typeface="+mn-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Presenter Name</a:t>
            </a:r>
          </a:p>
        </p:txBody>
      </p:sp>
      <p:sp>
        <p:nvSpPr>
          <p:cNvPr id="17" name="Espace réservé du texte 32">
            <a:extLst>
              <a:ext uri="{FF2B5EF4-FFF2-40B4-BE49-F238E27FC236}">
                <a16:creationId xmlns:a16="http://schemas.microsoft.com/office/drawing/2014/main" id="{495DAAF3-5ADD-3B4B-9B4A-F80003C2F6E4}"/>
              </a:ext>
            </a:extLst>
          </p:cNvPr>
          <p:cNvSpPr>
            <a:spLocks noGrp="1" noChangeAspect="1"/>
          </p:cNvSpPr>
          <p:nvPr>
            <p:ph type="body" sz="quarter" idx="14" hasCustomPrompt="1"/>
          </p:nvPr>
        </p:nvSpPr>
        <p:spPr>
          <a:xfrm>
            <a:off x="1043610" y="927760"/>
            <a:ext cx="6768746" cy="556179"/>
          </a:xfrm>
          <a:prstGeom prst="rect">
            <a:avLst/>
          </a:prstGeom>
        </p:spPr>
        <p:txBody>
          <a:bodyPr wrap="square" lIns="90000" tIns="46800" rIns="90000" bIns="46800">
            <a:spAutoFit/>
          </a:bodyPr>
          <a:lstStyle>
            <a:lvl1pPr marL="0" indent="0">
              <a:spcBef>
                <a:spcPts val="600"/>
              </a:spcBef>
              <a:buNone/>
              <a:defRPr sz="3000" b="1" i="0" baseline="0">
                <a:solidFill>
                  <a:schemeClr val="accent1"/>
                </a:solidFill>
                <a:latin typeface="+mn-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Presentation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tra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texte 5">
            <a:extLst>
              <a:ext uri="{FF2B5EF4-FFF2-40B4-BE49-F238E27FC236}">
                <a16:creationId xmlns:a16="http://schemas.microsoft.com/office/drawing/2014/main" id="{EC9FD404-747D-47CF-8BD6-85DE35A09CA4}"/>
              </a:ext>
            </a:extLst>
          </p:cNvPr>
          <p:cNvSpPr>
            <a:spLocks noGrp="1"/>
          </p:cNvSpPr>
          <p:nvPr>
            <p:ph type="body" sz="quarter" idx="10" hasCustomPrompt="1"/>
          </p:nvPr>
        </p:nvSpPr>
        <p:spPr>
          <a:xfrm>
            <a:off x="324618" y="339502"/>
            <a:ext cx="7631757" cy="432048"/>
          </a:xfrm>
          <a:prstGeom prst="rect">
            <a:avLst/>
          </a:prstGeom>
        </p:spPr>
        <p:txBody>
          <a:bodyPr>
            <a:noAutofit/>
          </a:bodyPr>
          <a:lstStyle>
            <a:lvl1pPr marL="0" indent="0">
              <a:lnSpc>
                <a:spcPts val="2500"/>
              </a:lnSpc>
              <a:spcBef>
                <a:spcPts val="0"/>
              </a:spcBef>
              <a:buNone/>
              <a:defRPr sz="2000" b="1">
                <a:solidFill>
                  <a:schemeClr val="accent1"/>
                </a:solidFill>
                <a:latin typeface="+mj-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First line of the headline</a:t>
            </a:r>
          </a:p>
        </p:txBody>
      </p:sp>
      <p:sp>
        <p:nvSpPr>
          <p:cNvPr id="6" name="Content Placeholder 4">
            <a:extLst>
              <a:ext uri="{FF2B5EF4-FFF2-40B4-BE49-F238E27FC236}">
                <a16:creationId xmlns:a16="http://schemas.microsoft.com/office/drawing/2014/main" id="{448225EB-A123-4416-BF74-09996F924290}"/>
              </a:ext>
            </a:extLst>
          </p:cNvPr>
          <p:cNvSpPr>
            <a:spLocks noGrp="1"/>
          </p:cNvSpPr>
          <p:nvPr>
            <p:ph sz="quarter" idx="11"/>
          </p:nvPr>
        </p:nvSpPr>
        <p:spPr>
          <a:xfrm>
            <a:off x="323850" y="915566"/>
            <a:ext cx="7632700" cy="3890434"/>
          </a:xfrm>
          <a:prstGeom prst="rect">
            <a:avLst/>
          </a:prstGeom>
        </p:spPr>
        <p:txBody>
          <a:bodyPr>
            <a:normAutofit/>
          </a:bodyPr>
          <a:lstStyle>
            <a:lvl1pPr marL="180975" indent="-180975" defTabSz="360000">
              <a:buFont typeface="Arial" panose="020B0604020202020204" pitchFamily="34" charset="0"/>
              <a:buChar char="•"/>
              <a:defRPr sz="1100" b="0">
                <a:solidFill>
                  <a:schemeClr val="tx1"/>
                </a:solidFill>
                <a:latin typeface="+mn-lt"/>
              </a:defRPr>
            </a:lvl1pPr>
            <a:lvl2pPr marL="447675" indent="-179388" defTabSz="358775">
              <a:buClr>
                <a:srgbClr val="AE1022"/>
              </a:buClr>
              <a:buFont typeface="Arial" panose="020B0604020202020204" pitchFamily="34" charset="0"/>
              <a:buChar char="•"/>
              <a:defRPr sz="1100" b="0">
                <a:solidFill>
                  <a:schemeClr val="tx1"/>
                </a:solidFill>
                <a:latin typeface="+mn-lt"/>
              </a:defRPr>
            </a:lvl2pPr>
            <a:lvl3pPr marL="628650" indent="-179388">
              <a:buClr>
                <a:srgbClr val="AE1022"/>
              </a:buClr>
              <a:buFont typeface="Arial" panose="020B0604020202020204" pitchFamily="34" charset="0"/>
              <a:buChar char="•"/>
              <a:defRPr sz="1100" b="0">
                <a:solidFill>
                  <a:schemeClr val="tx1"/>
                </a:solidFill>
                <a:latin typeface="+mn-lt"/>
              </a:defRPr>
            </a:lvl3pPr>
            <a:lvl4pPr marL="804863" indent="-179388">
              <a:buClr>
                <a:srgbClr val="AE1022"/>
              </a:buClr>
              <a:buFont typeface="Arial" panose="020B0604020202020204" pitchFamily="34" charset="0"/>
              <a:buChar char="•"/>
              <a:tabLst>
                <a:tab pos="804863" algn="l"/>
              </a:tabLst>
              <a:defRPr sz="1100" b="0">
                <a:solidFill>
                  <a:schemeClr val="tx1"/>
                </a:solidFill>
                <a:latin typeface="+mn-lt"/>
              </a:defRPr>
            </a:lvl4pPr>
            <a:lvl5pPr marL="985838" indent="-179388">
              <a:buClr>
                <a:srgbClr val="AE1022"/>
              </a:buClr>
              <a:buFont typeface="Arial" panose="020B0604020202020204" pitchFamily="34" charset="0"/>
              <a:buChar char="•"/>
              <a:defRPr sz="1100" b="0">
                <a:solidFill>
                  <a:schemeClr val="tx1"/>
                </a:solidFill>
                <a:latin typeface="+mn-lt"/>
              </a:defRPr>
            </a:lvl5pPr>
            <a:lvl6pPr marL="1166813" indent="-179388">
              <a:buClr>
                <a:srgbClr val="AE1022"/>
              </a:buClr>
              <a:buFont typeface="Arial" panose="020B0604020202020204" pitchFamily="34" charset="0"/>
              <a:buChar char="•"/>
              <a:tabLst>
                <a:tab pos="1076325" algn="l"/>
              </a:tabLst>
              <a:defRPr sz="1800"/>
            </a:lvl6pPr>
            <a:lvl7pPr marL="1346400" indent="-179388">
              <a:buClr>
                <a:srgbClr val="C00000"/>
              </a:buClr>
              <a:defRPr sz="1800"/>
            </a:lvl7pPr>
            <a:lvl8pPr marL="1530000" indent="-179388">
              <a:buClr>
                <a:srgbClr val="C00000"/>
              </a:buClr>
              <a:defRPr sz="1800"/>
            </a:lvl8pPr>
            <a:lvl9pPr marL="2424113" indent="-228600">
              <a:buClr>
                <a:srgbClr val="C00000"/>
              </a:buClr>
              <a:buNone/>
              <a:defRPr sz="14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9209463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texte 5">
            <a:extLst>
              <a:ext uri="{FF2B5EF4-FFF2-40B4-BE49-F238E27FC236}">
                <a16:creationId xmlns:a16="http://schemas.microsoft.com/office/drawing/2014/main" id="{75713D93-C919-4892-838C-B532C4D773A2}"/>
              </a:ext>
            </a:extLst>
          </p:cNvPr>
          <p:cNvSpPr>
            <a:spLocks noGrp="1"/>
          </p:cNvSpPr>
          <p:nvPr>
            <p:ph type="body" sz="quarter" idx="10" hasCustomPrompt="1"/>
          </p:nvPr>
        </p:nvSpPr>
        <p:spPr>
          <a:xfrm>
            <a:off x="324618" y="339502"/>
            <a:ext cx="7631757" cy="432048"/>
          </a:xfrm>
          <a:prstGeom prst="rect">
            <a:avLst/>
          </a:prstGeom>
        </p:spPr>
        <p:txBody>
          <a:bodyPr>
            <a:noAutofit/>
          </a:bodyPr>
          <a:lstStyle>
            <a:lvl1pPr marL="0" indent="0">
              <a:lnSpc>
                <a:spcPts val="2500"/>
              </a:lnSpc>
              <a:spcBef>
                <a:spcPts val="0"/>
              </a:spcBef>
              <a:buNone/>
              <a:defRPr sz="2000" b="1" baseline="0">
                <a:solidFill>
                  <a:schemeClr val="accent1"/>
                </a:solidFill>
                <a:latin typeface="+mj-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Want to use just a headline? =&gt; type here</a:t>
            </a:r>
          </a:p>
        </p:txBody>
      </p:sp>
    </p:spTree>
    <p:extLst>
      <p:ext uri="{BB962C8B-B14F-4D97-AF65-F5344CB8AC3E}">
        <p14:creationId xmlns:p14="http://schemas.microsoft.com/office/powerpoint/2010/main" val="197294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texte 5">
            <a:extLst>
              <a:ext uri="{FF2B5EF4-FFF2-40B4-BE49-F238E27FC236}">
                <a16:creationId xmlns:a16="http://schemas.microsoft.com/office/drawing/2014/main" id="{8A1CE93C-D99C-4EDD-BA67-BCAAD80495D2}"/>
              </a:ext>
            </a:extLst>
          </p:cNvPr>
          <p:cNvSpPr>
            <a:spLocks noGrp="1"/>
          </p:cNvSpPr>
          <p:nvPr>
            <p:ph type="body" sz="quarter" idx="10" hasCustomPrompt="1"/>
          </p:nvPr>
        </p:nvSpPr>
        <p:spPr>
          <a:xfrm>
            <a:off x="358175" y="1364165"/>
            <a:ext cx="6825854" cy="1152592"/>
          </a:xfrm>
          <a:prstGeom prst="rect">
            <a:avLst/>
          </a:prstGeom>
        </p:spPr>
        <p:txBody>
          <a:bodyPr>
            <a:normAutofit/>
          </a:bodyPr>
          <a:lstStyle>
            <a:lvl1pPr marL="0" indent="0">
              <a:lnSpc>
                <a:spcPct val="100000"/>
              </a:lnSpc>
              <a:spcBef>
                <a:spcPts val="450"/>
              </a:spcBef>
              <a:buNone/>
              <a:defRPr sz="2000" b="1">
                <a:solidFill>
                  <a:schemeClr val="accent1"/>
                </a:solidFill>
                <a:latin typeface="+mj-lt"/>
              </a:defRPr>
            </a:lvl1pPr>
            <a:lvl2pPr marL="266693" indent="0">
              <a:buNone/>
              <a:defRPr/>
            </a:lvl2pPr>
            <a:lvl3pPr marL="531799" indent="0">
              <a:buNone/>
              <a:defRPr/>
            </a:lvl3pPr>
            <a:lvl4pPr marL="809605" indent="0">
              <a:buNone/>
              <a:defRPr/>
            </a:lvl4pPr>
            <a:lvl5pPr marL="1076298" indent="0">
              <a:buNone/>
              <a:defRPr/>
            </a:lvl5pPr>
          </a:lstStyle>
          <a:p>
            <a:pPr lvl="0"/>
            <a:r>
              <a:rPr lang="en-GB" dirty="0"/>
              <a:t>S</a:t>
            </a:r>
            <a:r>
              <a:rPr lang="en-US" dirty="0" err="1"/>
              <a:t>ub</a:t>
            </a:r>
            <a:r>
              <a:rPr lang="en-US" dirty="0"/>
              <a:t>-Title</a:t>
            </a:r>
          </a:p>
        </p:txBody>
      </p:sp>
      <p:sp>
        <p:nvSpPr>
          <p:cNvPr id="5" name="Text Placeholder 4">
            <a:extLst>
              <a:ext uri="{FF2B5EF4-FFF2-40B4-BE49-F238E27FC236}">
                <a16:creationId xmlns:a16="http://schemas.microsoft.com/office/drawing/2014/main" id="{6C2DF46A-1BA8-44CA-B779-2ACC2C31960D}"/>
              </a:ext>
            </a:extLst>
          </p:cNvPr>
          <p:cNvSpPr>
            <a:spLocks noGrp="1"/>
          </p:cNvSpPr>
          <p:nvPr>
            <p:ph type="body" sz="quarter" idx="11"/>
          </p:nvPr>
        </p:nvSpPr>
        <p:spPr>
          <a:xfrm>
            <a:off x="358176" y="2571750"/>
            <a:ext cx="6825853" cy="1643063"/>
          </a:xfrm>
          <a:prstGeom prst="rect">
            <a:avLst/>
          </a:prstGeom>
        </p:spPr>
        <p:txBody>
          <a:bodyPr>
            <a:normAutofit/>
          </a:bodyPr>
          <a:lstStyle>
            <a:lvl1pPr>
              <a:buFontTx/>
              <a:buNone/>
              <a:defRPr sz="1100" b="0">
                <a:latin typeface="+mn-lt"/>
              </a:defRPr>
            </a:lvl1pPr>
            <a:lvl2pPr indent="-266400">
              <a:buClr>
                <a:srgbClr val="AE1022"/>
              </a:buClr>
              <a:buFont typeface="Arial" panose="020B0604020202020204" pitchFamily="34" charset="0"/>
              <a:buChar char="•"/>
              <a:defRPr sz="1100" b="0">
                <a:latin typeface="+mn-lt"/>
              </a:defRPr>
            </a:lvl2pPr>
            <a:lvl3pPr indent="-266400">
              <a:buClr>
                <a:srgbClr val="AE1022"/>
              </a:buClr>
              <a:buFont typeface="Arial" panose="020B0604020202020204" pitchFamily="34" charset="0"/>
              <a:buChar char="•"/>
              <a:defRPr sz="1100" b="0">
                <a:latin typeface="+mn-lt"/>
              </a:defRPr>
            </a:lvl3pPr>
            <a:lvl4pPr indent="-266400">
              <a:buClr>
                <a:srgbClr val="AE1022"/>
              </a:buClr>
              <a:buFont typeface="Arial" panose="020B0604020202020204" pitchFamily="34" charset="0"/>
              <a:buChar char="•"/>
              <a:defRPr sz="1100" b="0">
                <a:latin typeface="+mn-lt"/>
              </a:defRPr>
            </a:lvl4pPr>
            <a:lvl5pPr indent="-266400">
              <a:buClr>
                <a:srgbClr val="AE1022"/>
              </a:buClr>
              <a:buFont typeface="Arial" panose="020B0604020202020204" pitchFamily="34" charset="0"/>
              <a:buChar char="•"/>
              <a:defRPr sz="1100" b="0">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936887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89271022-20A5-4D9A-84BD-CFB63810A5C6}"/>
              </a:ext>
            </a:extLst>
          </p:cNvPr>
          <p:cNvSpPr>
            <a:spLocks noGrp="1"/>
          </p:cNvSpPr>
          <p:nvPr>
            <p:ph type="title"/>
          </p:nvPr>
        </p:nvSpPr>
        <p:spPr>
          <a:xfrm>
            <a:off x="324000" y="338401"/>
            <a:ext cx="7886700" cy="409592"/>
          </a:xfrm>
          <a:prstGeom prst="rect">
            <a:avLst/>
          </a:prstGeom>
        </p:spPr>
        <p:txBody>
          <a:bodyPr vert="horz" lIns="91440" tIns="45720" rIns="91440" bIns="45720" rtlCol="0">
            <a:noAutofit/>
          </a:bodyPr>
          <a:lstStyle/>
          <a:p>
            <a:pPr marL="0" lvl="0" indent="0">
              <a:lnSpc>
                <a:spcPts val="2500"/>
              </a:lnSpc>
              <a:spcBef>
                <a:spcPts val="0"/>
              </a:spcBef>
              <a:buClr>
                <a:srgbClr val="D00040"/>
              </a:buClr>
              <a:buFont typeface="Arial" pitchFamily="34" charset="0"/>
            </a:pPr>
            <a:r>
              <a:rPr lang="fr-FR" dirty="0"/>
              <a:t>Modifiez le style du titre</a:t>
            </a:r>
            <a:endParaRPr lang="en-US" dirty="0"/>
          </a:p>
        </p:txBody>
      </p:sp>
      <p:sp>
        <p:nvSpPr>
          <p:cNvPr id="6" name="Text Placeholder 5">
            <a:extLst>
              <a:ext uri="{FF2B5EF4-FFF2-40B4-BE49-F238E27FC236}">
                <a16:creationId xmlns:a16="http://schemas.microsoft.com/office/drawing/2014/main" id="{B374904E-396E-4218-8F2B-633F1212695D}"/>
              </a:ext>
            </a:extLst>
          </p:cNvPr>
          <p:cNvSpPr>
            <a:spLocks noGrp="1"/>
          </p:cNvSpPr>
          <p:nvPr>
            <p:ph type="body" idx="1"/>
          </p:nvPr>
        </p:nvSpPr>
        <p:spPr>
          <a:xfrm>
            <a:off x="324000" y="914400"/>
            <a:ext cx="7886700" cy="3913200"/>
          </a:xfrm>
          <a:prstGeom prst="rect">
            <a:avLst/>
          </a:prstGeom>
        </p:spPr>
        <p:txBody>
          <a:bodyPr vert="horz" lIns="91440" tIns="45720" rIns="91440" bIns="45720" rtlCol="0">
            <a:normAutofit/>
          </a:bodyPr>
          <a:lstStyle/>
          <a:p>
            <a:pPr marL="266700" lvl="0" indent="-266700"/>
            <a:r>
              <a:rPr lang="fr-FR" dirty="0"/>
              <a:t>Cliquez pour modifier les styles du texte du masque</a:t>
            </a:r>
          </a:p>
          <a:p>
            <a:pPr marL="266700" lvl="1" indent="-266700"/>
            <a:r>
              <a:rPr lang="fr-FR" dirty="0"/>
              <a:t>Deuxième niveau</a:t>
            </a:r>
          </a:p>
          <a:p>
            <a:pPr marL="266700" lvl="2" indent="-266700"/>
            <a:r>
              <a:rPr lang="fr-FR" dirty="0"/>
              <a:t>Troisième niveau</a:t>
            </a:r>
          </a:p>
          <a:p>
            <a:pPr marL="266700" lvl="3" indent="-266700"/>
            <a:r>
              <a:rPr lang="fr-FR" dirty="0"/>
              <a:t>Quatrième niveau</a:t>
            </a:r>
          </a:p>
          <a:p>
            <a:pPr marL="266700" lvl="4" indent="-266700"/>
            <a:r>
              <a:rPr lang="fr-FR" dirty="0"/>
              <a:t>Cinquième niveau</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65" r:id="rId3"/>
    <p:sldLayoutId id="2147483669" r:id="rId4"/>
  </p:sldLayoutIdLst>
  <p:hf hdr="0" ftr="0" dt="0"/>
  <p:txStyles>
    <p:titleStyle>
      <a:lvl1pPr algn="l" defTabSz="914400" rtl="0" eaLnBrk="1" latinLnBrk="0" hangingPunct="1">
        <a:spcBef>
          <a:spcPct val="0"/>
        </a:spcBef>
        <a:buNone/>
        <a:defRPr lang="en-US" sz="2000" b="1" i="0" kern="1200" smtClean="0">
          <a:solidFill>
            <a:schemeClr val="accent1"/>
          </a:solidFill>
          <a:latin typeface="+mj-lt"/>
          <a:ea typeface="+mn-ea"/>
          <a:cs typeface="Verdana"/>
        </a:defRPr>
      </a:lvl1pPr>
    </p:titleStyle>
    <p:bodyStyle>
      <a:lvl1pPr marL="0" indent="0" algn="l" defTabSz="360000" rtl="0" eaLnBrk="1" latinLnBrk="0" hangingPunct="1">
        <a:spcBef>
          <a:spcPct val="20000"/>
        </a:spcBef>
        <a:buClr>
          <a:srgbClr val="C00000"/>
        </a:buClr>
        <a:buFont typeface="Arial" panose="020B0604020202020204" pitchFamily="34" charset="0"/>
        <a:buNone/>
        <a:defRPr lang="en-US" sz="1100" b="0" i="0" kern="1200" dirty="0" smtClean="0">
          <a:solidFill>
            <a:schemeClr val="tx1"/>
          </a:solidFill>
          <a:latin typeface="+mn-lt"/>
          <a:ea typeface="+mn-ea"/>
          <a:cs typeface="Verdana"/>
        </a:defRPr>
      </a:lvl1pPr>
      <a:lvl2pPr marL="266700" indent="0" algn="l" defTabSz="360000" rtl="0" eaLnBrk="1" latinLnBrk="0" hangingPunct="1">
        <a:spcBef>
          <a:spcPct val="20000"/>
        </a:spcBef>
        <a:buClr>
          <a:srgbClr val="C00000"/>
        </a:buClr>
        <a:buFont typeface="Arial" panose="020B0604020202020204" pitchFamily="34" charset="0"/>
        <a:buNone/>
        <a:defRPr lang="en-US" sz="1100" b="0" i="0" kern="1200" dirty="0" smtClean="0">
          <a:solidFill>
            <a:schemeClr val="tx1"/>
          </a:solidFill>
          <a:latin typeface="+mn-lt"/>
          <a:ea typeface="+mn-ea"/>
          <a:cs typeface="Verdana"/>
        </a:defRPr>
      </a:lvl2pPr>
      <a:lvl3pPr marL="531812" indent="0" algn="l" defTabSz="360000" rtl="0" eaLnBrk="1" latinLnBrk="0" hangingPunct="1">
        <a:spcBef>
          <a:spcPct val="20000"/>
        </a:spcBef>
        <a:buClr>
          <a:srgbClr val="C00000"/>
        </a:buClr>
        <a:buFont typeface="Arial" panose="020B0604020202020204" pitchFamily="34" charset="0"/>
        <a:buNone/>
        <a:defRPr lang="en-US" sz="1100" b="0" i="0" kern="1200" dirty="0" smtClean="0">
          <a:solidFill>
            <a:schemeClr val="tx1"/>
          </a:solidFill>
          <a:latin typeface="+mn-lt"/>
          <a:ea typeface="+mn-ea"/>
          <a:cs typeface="Verdana"/>
        </a:defRPr>
      </a:lvl3pPr>
      <a:lvl4pPr marL="809625" indent="0" algn="l" defTabSz="360000" rtl="0" eaLnBrk="1" latinLnBrk="0" hangingPunct="1">
        <a:spcBef>
          <a:spcPct val="20000"/>
        </a:spcBef>
        <a:buClr>
          <a:srgbClr val="C00000"/>
        </a:buClr>
        <a:buFont typeface="Arial" panose="020B0604020202020204" pitchFamily="34" charset="0"/>
        <a:buNone/>
        <a:defRPr lang="en-US" sz="1100" b="0" i="0" kern="1200" dirty="0" smtClean="0">
          <a:solidFill>
            <a:schemeClr val="tx1"/>
          </a:solidFill>
          <a:latin typeface="+mn-lt"/>
          <a:ea typeface="+mn-ea"/>
          <a:cs typeface="Verdana"/>
        </a:defRPr>
      </a:lvl4pPr>
      <a:lvl5pPr marL="1076325" indent="0" algn="l" defTabSz="360000" rtl="0" eaLnBrk="1" latinLnBrk="0" hangingPunct="1">
        <a:spcBef>
          <a:spcPct val="20000"/>
        </a:spcBef>
        <a:buClr>
          <a:srgbClr val="C00000"/>
        </a:buClr>
        <a:buFont typeface="Arial" panose="020B0604020202020204" pitchFamily="34" charset="0"/>
        <a:buNone/>
        <a:defRPr lang="en-US" sz="1100" b="0" i="0" kern="1200" dirty="0" smtClean="0">
          <a:solidFill>
            <a:schemeClr val="tx1"/>
          </a:solidFill>
          <a:latin typeface="+mn-lt"/>
          <a:ea typeface="+mn-ea"/>
          <a:cs typeface="Verdana"/>
        </a:defRPr>
      </a:lvl5pPr>
      <a:lvl6pPr marL="1981200" indent="0" algn="l" defTabSz="914400" rtl="0" eaLnBrk="1" latinLnBrk="0" hangingPunct="1">
        <a:spcBef>
          <a:spcPct val="20000"/>
        </a:spcBef>
        <a:buClr>
          <a:srgbClr val="C00000"/>
        </a:buClr>
        <a:buFont typeface="Arial" panose="020B0604020202020204" pitchFamily="34" charset="0"/>
        <a:buNone/>
        <a:defRPr lang="en-US" sz="1400" kern="1200" dirty="0" smtClean="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en-US" sz="1400" kern="1200" dirty="0" smtClean="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en-US" sz="1400" kern="1200" dirty="0" smtClean="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EAC423-CA87-4A97-AD0F-1B7CC1FD15C7}"/>
              </a:ext>
            </a:extLst>
          </p:cNvPr>
          <p:cNvSpPr>
            <a:spLocks noGrp="1"/>
          </p:cNvSpPr>
          <p:nvPr>
            <p:ph type="body" sz="quarter" idx="10"/>
          </p:nvPr>
        </p:nvSpPr>
        <p:spPr>
          <a:xfrm>
            <a:off x="1039771" y="2517053"/>
            <a:ext cx="6844590" cy="338554"/>
          </a:xfrm>
        </p:spPr>
        <p:txBody>
          <a:bodyPr/>
          <a:lstStyle/>
          <a:p>
            <a:pPr algn="ctr"/>
            <a:r>
              <a:rPr lang="en-US" sz="1600" dirty="0"/>
              <a:t>PRIZE Endothelin Sub-study</a:t>
            </a:r>
          </a:p>
        </p:txBody>
      </p:sp>
      <p:sp>
        <p:nvSpPr>
          <p:cNvPr id="3" name="Text Placeholder 2">
            <a:extLst>
              <a:ext uri="{FF2B5EF4-FFF2-40B4-BE49-F238E27FC236}">
                <a16:creationId xmlns:a16="http://schemas.microsoft.com/office/drawing/2014/main" id="{7CA54CD9-6332-4018-80C0-8851DA2A6F56}"/>
              </a:ext>
            </a:extLst>
          </p:cNvPr>
          <p:cNvSpPr>
            <a:spLocks noGrp="1"/>
          </p:cNvSpPr>
          <p:nvPr>
            <p:ph type="body" sz="quarter" idx="12"/>
          </p:nvPr>
        </p:nvSpPr>
        <p:spPr>
          <a:xfrm>
            <a:off x="1783241" y="3927708"/>
            <a:ext cx="5688626" cy="288032"/>
          </a:xfrm>
        </p:spPr>
        <p:txBody>
          <a:bodyPr/>
          <a:lstStyle/>
          <a:p>
            <a:pPr algn="ctr"/>
            <a:r>
              <a:rPr lang="en-US" dirty="0"/>
              <a:t>1 September 2025</a:t>
            </a:r>
          </a:p>
        </p:txBody>
      </p:sp>
      <p:sp>
        <p:nvSpPr>
          <p:cNvPr id="4" name="Text Placeholder 3">
            <a:extLst>
              <a:ext uri="{FF2B5EF4-FFF2-40B4-BE49-F238E27FC236}">
                <a16:creationId xmlns:a16="http://schemas.microsoft.com/office/drawing/2014/main" id="{5F110484-47B9-407B-AAD0-5EFF6D5A36BC}"/>
              </a:ext>
            </a:extLst>
          </p:cNvPr>
          <p:cNvSpPr>
            <a:spLocks noGrp="1"/>
          </p:cNvSpPr>
          <p:nvPr>
            <p:ph type="body" sz="quarter" idx="13"/>
          </p:nvPr>
        </p:nvSpPr>
        <p:spPr>
          <a:xfrm>
            <a:off x="1763689" y="3003798"/>
            <a:ext cx="5616622" cy="864097"/>
          </a:xfrm>
        </p:spPr>
        <p:txBody>
          <a:bodyPr/>
          <a:lstStyle/>
          <a:p>
            <a:pPr algn="ctr"/>
            <a:r>
              <a:rPr lang="en-GB" dirty="0"/>
              <a:t>Dr GR Abraham, Royal Papworth Hospital NHS Foundation Trust &amp;</a:t>
            </a:r>
          </a:p>
          <a:p>
            <a:pPr algn="ctr"/>
            <a:r>
              <a:rPr lang="en-GB" dirty="0"/>
              <a:t>Experimental Medicine and Immunotherapeutics, University of Cambridge</a:t>
            </a:r>
          </a:p>
          <a:p>
            <a:endParaRPr lang="en-US" dirty="0"/>
          </a:p>
        </p:txBody>
      </p:sp>
      <p:sp>
        <p:nvSpPr>
          <p:cNvPr id="5" name="Text Placeholder 4">
            <a:extLst>
              <a:ext uri="{FF2B5EF4-FFF2-40B4-BE49-F238E27FC236}">
                <a16:creationId xmlns:a16="http://schemas.microsoft.com/office/drawing/2014/main" id="{276148CC-D3A4-4136-AA81-28BD3CC083FD}"/>
              </a:ext>
            </a:extLst>
          </p:cNvPr>
          <p:cNvSpPr>
            <a:spLocks noGrp="1"/>
          </p:cNvSpPr>
          <p:nvPr>
            <p:ph type="body" sz="quarter" idx="14"/>
          </p:nvPr>
        </p:nvSpPr>
        <p:spPr>
          <a:xfrm>
            <a:off x="1043610" y="927760"/>
            <a:ext cx="6768746" cy="1479509"/>
          </a:xfrm>
        </p:spPr>
        <p:txBody>
          <a:bodyPr/>
          <a:lstStyle/>
          <a:p>
            <a:pPr algn="ctr"/>
            <a:r>
              <a:rPr lang="en-GB" dirty="0"/>
              <a:t>Genetic variation in the Endothelin ET</a:t>
            </a:r>
            <a:r>
              <a:rPr lang="en-GB" sz="2400" dirty="0"/>
              <a:t>A</a:t>
            </a:r>
            <a:r>
              <a:rPr lang="en-GB" dirty="0"/>
              <a:t> Receptor contributes to microvascular angina</a:t>
            </a:r>
            <a:endParaRPr lang="en-US" dirty="0"/>
          </a:p>
        </p:txBody>
      </p:sp>
    </p:spTree>
    <p:extLst>
      <p:ext uri="{BB962C8B-B14F-4D97-AF65-F5344CB8AC3E}">
        <p14:creationId xmlns:p14="http://schemas.microsoft.com/office/powerpoint/2010/main" val="2845312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cell division&#10;&#10;AI-generated content may be incorrect.">
            <a:extLst>
              <a:ext uri="{FF2B5EF4-FFF2-40B4-BE49-F238E27FC236}">
                <a16:creationId xmlns:a16="http://schemas.microsoft.com/office/drawing/2014/main" id="{32C711AA-3AD5-5759-CEF9-D37C69659211}"/>
              </a:ext>
            </a:extLst>
          </p:cNvPr>
          <p:cNvPicPr>
            <a:picLocks noGrp="1" noChangeAspect="1"/>
          </p:cNvPicPr>
          <p:nvPr>
            <p:ph sz="quarter" idx="11"/>
          </p:nvPr>
        </p:nvPicPr>
        <p:blipFill>
          <a:blip r:embed="rId2">
            <a:alphaModFix amt="85000"/>
          </a:blip>
          <a:stretch>
            <a:fillRect/>
          </a:stretch>
        </p:blipFill>
        <p:spPr>
          <a:xfrm>
            <a:off x="-189" y="1131590"/>
            <a:ext cx="5932988" cy="3672408"/>
          </a:xfrm>
        </p:spPr>
      </p:pic>
      <p:sp>
        <p:nvSpPr>
          <p:cNvPr id="2" name="Text Placeholder 1">
            <a:extLst>
              <a:ext uri="{FF2B5EF4-FFF2-40B4-BE49-F238E27FC236}">
                <a16:creationId xmlns:a16="http://schemas.microsoft.com/office/drawing/2014/main" id="{D8379467-758D-49AF-9F9E-1C26E651381A}"/>
              </a:ext>
            </a:extLst>
          </p:cNvPr>
          <p:cNvSpPr>
            <a:spLocks noGrp="1"/>
          </p:cNvSpPr>
          <p:nvPr>
            <p:ph type="body" sz="quarter" idx="10"/>
          </p:nvPr>
        </p:nvSpPr>
        <p:spPr>
          <a:xfrm>
            <a:off x="107504" y="339502"/>
            <a:ext cx="8424936" cy="648072"/>
          </a:xfrm>
        </p:spPr>
        <p:txBody>
          <a:bodyPr/>
          <a:lstStyle/>
          <a:p>
            <a:pPr algn="ctr"/>
            <a:r>
              <a:rPr lang="en-US" dirty="0"/>
              <a:t>ET-1 is a potent endothelial derived vasoconstrictor peptide and genetic variants influence ET-1 physiology </a:t>
            </a:r>
          </a:p>
        </p:txBody>
      </p:sp>
      <p:pic>
        <p:nvPicPr>
          <p:cNvPr id="7" name="Picture 6" descr="A diagram of a medical flowchart&#10;&#10;AI-generated content may be incorrect.">
            <a:extLst>
              <a:ext uri="{FF2B5EF4-FFF2-40B4-BE49-F238E27FC236}">
                <a16:creationId xmlns:a16="http://schemas.microsoft.com/office/drawing/2014/main" id="{102BCCD0-7D5A-1CE8-63FD-3CF531229EDA}"/>
              </a:ext>
            </a:extLst>
          </p:cNvPr>
          <p:cNvPicPr>
            <a:picLocks noChangeAspect="1"/>
          </p:cNvPicPr>
          <p:nvPr/>
        </p:nvPicPr>
        <p:blipFill>
          <a:blip r:embed="rId3"/>
          <a:stretch>
            <a:fillRect/>
          </a:stretch>
        </p:blipFill>
        <p:spPr>
          <a:xfrm>
            <a:off x="5580112" y="1131590"/>
            <a:ext cx="3470740" cy="3332227"/>
          </a:xfrm>
          <a:prstGeom prst="rect">
            <a:avLst/>
          </a:prstGeom>
        </p:spPr>
      </p:pic>
      <p:sp>
        <p:nvSpPr>
          <p:cNvPr id="3" name="TextBox 2">
            <a:extLst>
              <a:ext uri="{FF2B5EF4-FFF2-40B4-BE49-F238E27FC236}">
                <a16:creationId xmlns:a16="http://schemas.microsoft.com/office/drawing/2014/main" id="{6C5A3B30-7DFC-F738-FA86-DDED768422A0}"/>
              </a:ext>
            </a:extLst>
          </p:cNvPr>
          <p:cNvSpPr txBox="1"/>
          <p:nvPr/>
        </p:nvSpPr>
        <p:spPr>
          <a:xfrm>
            <a:off x="2375249" y="4731990"/>
            <a:ext cx="6768751" cy="624786"/>
          </a:xfrm>
          <a:prstGeom prst="rect">
            <a:avLst/>
          </a:prstGeom>
          <a:noFill/>
        </p:spPr>
        <p:txBody>
          <a:bodyPr wrap="squar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GB" sz="700" b="1" i="0" kern="1200" dirty="0">
                <a:solidFill>
                  <a:schemeClr val="tx1"/>
                </a:solidFill>
                <a:latin typeface="+mn-lt"/>
                <a:ea typeface="+mn-ea"/>
              </a:rPr>
              <a:t>Abraham, George R., et al. "Current and future strategies for targeting the endothelin pathway in cardiovascular disease." Nature Cardiovascular Research 2.11 (2023): 972-990.</a:t>
            </a:r>
          </a:p>
          <a:p>
            <a:pPr marL="38700" indent="0" algn="l" defTabSz="360000" rtl="0" eaLnBrk="1" latinLnBrk="0" hangingPunct="1">
              <a:spcBef>
                <a:spcPct val="20000"/>
              </a:spcBef>
              <a:buClr>
                <a:srgbClr val="C00000"/>
              </a:buClr>
              <a:buFont typeface="Arial" panose="020B0604020202020204" pitchFamily="34" charset="0"/>
              <a:buNone/>
            </a:pPr>
            <a:r>
              <a:rPr lang="en-GB" sz="700" b="1" i="0" kern="1200" dirty="0">
                <a:solidFill>
                  <a:schemeClr val="tx1"/>
                </a:solidFill>
                <a:latin typeface="+mn-lt"/>
                <a:ea typeface="+mn-ea"/>
              </a:rPr>
              <a:t>Gupta, Rajat M., et al. "A genetic variant associated with five vascular diseases is a distal regulator of endothelin-1 gene expression." Cell 170.3 (2017): 522-533.</a:t>
            </a:r>
          </a:p>
          <a:p>
            <a:pPr marL="38700" indent="0" algn="l" defTabSz="360000" rtl="0" eaLnBrk="1" latinLnBrk="0" hangingPunct="1">
              <a:spcBef>
                <a:spcPct val="20000"/>
              </a:spcBef>
              <a:buClr>
                <a:srgbClr val="C00000"/>
              </a:buClr>
              <a:buFont typeface="Arial" panose="020B0604020202020204" pitchFamily="34" charset="0"/>
              <a:buNone/>
            </a:pPr>
            <a:endParaRPr lang="en-GB" sz="800" b="1" i="0" kern="1200" dirty="0">
              <a:solidFill>
                <a:schemeClr val="tx1"/>
              </a:solidFill>
              <a:latin typeface="+mn-lt"/>
              <a:ea typeface="+mn-ea"/>
            </a:endParaRPr>
          </a:p>
          <a:p>
            <a:pPr marL="38700" indent="0" algn="l" defTabSz="360000" rtl="0" eaLnBrk="1" latinLnBrk="0" hangingPunct="1">
              <a:spcBef>
                <a:spcPct val="20000"/>
              </a:spcBef>
              <a:buClr>
                <a:srgbClr val="C00000"/>
              </a:buClr>
              <a:buFont typeface="Arial" panose="020B0604020202020204" pitchFamily="34" charset="0"/>
              <a:buNone/>
            </a:pPr>
            <a:endParaRPr lang="en-GB" sz="800" b="1" i="0" kern="1200" dirty="0">
              <a:solidFill>
                <a:schemeClr val="tx1"/>
              </a:solidFill>
              <a:latin typeface="+mn-lt"/>
              <a:ea typeface="+mn-ea"/>
            </a:endParaRPr>
          </a:p>
        </p:txBody>
      </p:sp>
    </p:spTree>
    <p:extLst>
      <p:ext uri="{BB962C8B-B14F-4D97-AF65-F5344CB8AC3E}">
        <p14:creationId xmlns:p14="http://schemas.microsoft.com/office/powerpoint/2010/main" val="83352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2E3A9A4-76F8-6C47-B859-3D618D5064C2}"/>
              </a:ext>
            </a:extLst>
          </p:cNvPr>
          <p:cNvSpPr>
            <a:spLocks noGrp="1"/>
          </p:cNvSpPr>
          <p:nvPr>
            <p:ph type="body" sz="quarter" idx="10"/>
          </p:nvPr>
        </p:nvSpPr>
        <p:spPr>
          <a:xfrm>
            <a:off x="35496" y="62666"/>
            <a:ext cx="9001000" cy="720080"/>
          </a:xfrm>
        </p:spPr>
        <p:txBody>
          <a:bodyPr/>
          <a:lstStyle/>
          <a:p>
            <a:pPr marL="342900" indent="-342900">
              <a:buFont typeface="Arial" panose="020B0604020202020204" pitchFamily="34" charset="0"/>
              <a:buChar char="•"/>
            </a:pPr>
            <a:r>
              <a:rPr lang="fr-FR" dirty="0"/>
              <a:t>Increased sensitivity to ET-1 is a feature of microvascular angina</a:t>
            </a:r>
          </a:p>
          <a:p>
            <a:pPr marL="342900" indent="-342900">
              <a:buFont typeface="Arial" panose="020B0604020202020204" pitchFamily="34" charset="0"/>
              <a:buChar char="•"/>
            </a:pPr>
            <a:r>
              <a:rPr lang="fr-FR" dirty="0"/>
              <a:t>The SNP: rs9349379-G allele is associated with high ET-1 and risk of CMD</a:t>
            </a:r>
          </a:p>
        </p:txBody>
      </p:sp>
      <p:pic>
        <p:nvPicPr>
          <p:cNvPr id="11" name="Content Placeholder 10" descr="A diagram of a log diagram&#10;&#10;AI-generated content may be incorrect.">
            <a:extLst>
              <a:ext uri="{FF2B5EF4-FFF2-40B4-BE49-F238E27FC236}">
                <a16:creationId xmlns:a16="http://schemas.microsoft.com/office/drawing/2014/main" id="{AD98C8C8-5BB7-CA61-EEEC-F6669111C3A0}"/>
              </a:ext>
            </a:extLst>
          </p:cNvPr>
          <p:cNvPicPr>
            <a:picLocks noGrp="1" noChangeAspect="1"/>
          </p:cNvPicPr>
          <p:nvPr>
            <p:ph sz="quarter" idx="11"/>
          </p:nvPr>
        </p:nvPicPr>
        <p:blipFill>
          <a:blip r:embed="rId2"/>
          <a:stretch>
            <a:fillRect/>
          </a:stretch>
        </p:blipFill>
        <p:spPr>
          <a:xfrm>
            <a:off x="101890" y="1115950"/>
            <a:ext cx="4555996" cy="3244804"/>
          </a:xfrm>
        </p:spPr>
      </p:pic>
      <p:pic>
        <p:nvPicPr>
          <p:cNvPr id="15" name="Picture 14" descr="A diagram of a number of numbers&#10;&#10;AI-generated content may be incorrect.">
            <a:extLst>
              <a:ext uri="{FF2B5EF4-FFF2-40B4-BE49-F238E27FC236}">
                <a16:creationId xmlns:a16="http://schemas.microsoft.com/office/drawing/2014/main" id="{9B171679-D8F2-73A2-5CB0-5D8B4E52C3A8}"/>
              </a:ext>
            </a:extLst>
          </p:cNvPr>
          <p:cNvPicPr>
            <a:picLocks noChangeAspect="1"/>
          </p:cNvPicPr>
          <p:nvPr/>
        </p:nvPicPr>
        <p:blipFill>
          <a:blip r:embed="rId3">
            <a:alphaModFix amt="82000"/>
          </a:blip>
          <a:stretch>
            <a:fillRect/>
          </a:stretch>
        </p:blipFill>
        <p:spPr>
          <a:xfrm>
            <a:off x="4499992" y="782746"/>
            <a:ext cx="3203756" cy="2231331"/>
          </a:xfrm>
          <a:prstGeom prst="rect">
            <a:avLst/>
          </a:prstGeom>
        </p:spPr>
      </p:pic>
      <p:pic>
        <p:nvPicPr>
          <p:cNvPr id="13" name="Picture 12" descr="A graph with numbers and symbols&#10;&#10;AI-generated content may be incorrect.">
            <a:extLst>
              <a:ext uri="{FF2B5EF4-FFF2-40B4-BE49-F238E27FC236}">
                <a16:creationId xmlns:a16="http://schemas.microsoft.com/office/drawing/2014/main" id="{4980FFD2-B66A-68AE-CA75-DA74FA4E3804}"/>
              </a:ext>
            </a:extLst>
          </p:cNvPr>
          <p:cNvPicPr>
            <a:picLocks noChangeAspect="1"/>
          </p:cNvPicPr>
          <p:nvPr/>
        </p:nvPicPr>
        <p:blipFill>
          <a:blip r:embed="rId4">
            <a:alphaModFix amt="88000"/>
          </a:blip>
          <a:stretch>
            <a:fillRect/>
          </a:stretch>
        </p:blipFill>
        <p:spPr>
          <a:xfrm>
            <a:off x="5796136" y="2844661"/>
            <a:ext cx="3024336" cy="2117924"/>
          </a:xfrm>
          <a:prstGeom prst="rect">
            <a:avLst/>
          </a:prstGeom>
        </p:spPr>
      </p:pic>
      <p:sp>
        <p:nvSpPr>
          <p:cNvPr id="3" name="TextBox 2">
            <a:extLst>
              <a:ext uri="{FF2B5EF4-FFF2-40B4-BE49-F238E27FC236}">
                <a16:creationId xmlns:a16="http://schemas.microsoft.com/office/drawing/2014/main" id="{ED2B703A-F7A5-E525-1A7B-8FF043782C6E}"/>
              </a:ext>
            </a:extLst>
          </p:cNvPr>
          <p:cNvSpPr txBox="1"/>
          <p:nvPr/>
        </p:nvSpPr>
        <p:spPr>
          <a:xfrm>
            <a:off x="2267744" y="4560936"/>
            <a:ext cx="3528392" cy="803297"/>
          </a:xfrm>
          <a:prstGeom prst="rect">
            <a:avLst/>
          </a:prstGeom>
          <a:noFill/>
        </p:spPr>
        <p:txBody>
          <a:bodyPr wrap="squar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GB" sz="700" b="0" i="0" dirty="0">
                <a:solidFill>
                  <a:srgbClr val="222222"/>
                </a:solidFill>
                <a:effectLst/>
              </a:rPr>
              <a:t>Ford, Thomas J., et al. "Genetic dysregulation of endothelin-1 is implicated in coronary microvascular dysfunction." </a:t>
            </a:r>
            <a:r>
              <a:rPr lang="en-GB" sz="700" b="0" i="1" dirty="0">
                <a:solidFill>
                  <a:srgbClr val="222222"/>
                </a:solidFill>
                <a:effectLst/>
              </a:rPr>
              <a:t>European Heart Journal</a:t>
            </a:r>
            <a:r>
              <a:rPr lang="en-GB" sz="700" b="0" i="0" dirty="0">
                <a:solidFill>
                  <a:srgbClr val="222222"/>
                </a:solidFill>
                <a:effectLst/>
              </a:rPr>
              <a:t> 41.34 (2020): 3239-3</a:t>
            </a:r>
          </a:p>
          <a:p>
            <a:pPr marL="38700" indent="0" algn="l" defTabSz="360000" rtl="0" eaLnBrk="1" latinLnBrk="0" hangingPunct="1">
              <a:spcBef>
                <a:spcPct val="20000"/>
              </a:spcBef>
              <a:buClr>
                <a:srgbClr val="C00000"/>
              </a:buClr>
              <a:buFont typeface="Arial" panose="020B0604020202020204" pitchFamily="34" charset="0"/>
              <a:buNone/>
            </a:pPr>
            <a:r>
              <a:rPr lang="en-GB" sz="700" b="0" i="0" dirty="0">
                <a:solidFill>
                  <a:srgbClr val="222222"/>
                </a:solidFill>
                <a:effectLst/>
              </a:rPr>
              <a:t>Ford, Thomas J., et al. "Systemic microvascular dysfunction in microvascular and vasospastic angina." European heart journal 39.46 (2018): 4086-4097.252.</a:t>
            </a:r>
          </a:p>
          <a:p>
            <a:pPr marL="38700" indent="0" algn="l" defTabSz="360000" rtl="0" eaLnBrk="1" latinLnBrk="0" hangingPunct="1">
              <a:spcBef>
                <a:spcPct val="20000"/>
              </a:spcBef>
              <a:buClr>
                <a:srgbClr val="C00000"/>
              </a:buClr>
              <a:buFont typeface="Arial" panose="020B0604020202020204" pitchFamily="34" charset="0"/>
              <a:buNone/>
            </a:pPr>
            <a:endParaRPr lang="en-GB" sz="700" b="0" i="0" dirty="0">
              <a:solidFill>
                <a:srgbClr val="222222"/>
              </a:solidFill>
              <a:effectLst/>
              <a:latin typeface="Arial" panose="020B0604020202020204" pitchFamily="34" charset="0"/>
            </a:endParaRPr>
          </a:p>
          <a:p>
            <a:pPr marL="38700" indent="0" algn="l" defTabSz="360000" rtl="0" eaLnBrk="1" latinLnBrk="0" hangingPunct="1">
              <a:spcBef>
                <a:spcPct val="20000"/>
              </a:spcBef>
              <a:buClr>
                <a:srgbClr val="C00000"/>
              </a:buClr>
              <a:buFont typeface="Arial" panose="020B0604020202020204" pitchFamily="34" charset="0"/>
              <a:buNone/>
            </a:pPr>
            <a:endParaRPr lang="en-GB" sz="700" b="1" i="0" kern="1200" dirty="0">
              <a:solidFill>
                <a:schemeClr val="tx1"/>
              </a:solidFill>
              <a:latin typeface="+mn-lt"/>
              <a:ea typeface="+mn-ea"/>
            </a:endParaRPr>
          </a:p>
        </p:txBody>
      </p:sp>
    </p:spTree>
    <p:extLst>
      <p:ext uri="{BB962C8B-B14F-4D97-AF65-F5344CB8AC3E}">
        <p14:creationId xmlns:p14="http://schemas.microsoft.com/office/powerpoint/2010/main" val="270736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CD7BD8-2E62-0AFE-E07A-9A3981A87D65}"/>
              </a:ext>
            </a:extLst>
          </p:cNvPr>
          <p:cNvSpPr>
            <a:spLocks noGrp="1"/>
          </p:cNvSpPr>
          <p:nvPr>
            <p:ph type="body" sz="quarter" idx="10"/>
          </p:nvPr>
        </p:nvSpPr>
        <p:spPr>
          <a:xfrm>
            <a:off x="971600" y="194543"/>
            <a:ext cx="7631757" cy="432048"/>
          </a:xfrm>
        </p:spPr>
        <p:txBody>
          <a:bodyPr/>
          <a:lstStyle/>
          <a:p>
            <a:r>
              <a:rPr lang="en-GB" dirty="0"/>
              <a:t>These results led to the PRIZE trial and PRIZE Endothelin Sub-study</a:t>
            </a:r>
          </a:p>
        </p:txBody>
      </p:sp>
      <p:pic>
        <p:nvPicPr>
          <p:cNvPr id="5" name="Content Placeholder 4" descr="A diagram of a test results&#10;&#10;AI-generated content may be incorrect.">
            <a:extLst>
              <a:ext uri="{FF2B5EF4-FFF2-40B4-BE49-F238E27FC236}">
                <a16:creationId xmlns:a16="http://schemas.microsoft.com/office/drawing/2014/main" id="{C4EE4472-DA79-97B3-D9F7-1F120BFA461A}"/>
              </a:ext>
            </a:extLst>
          </p:cNvPr>
          <p:cNvPicPr>
            <a:picLocks noGrp="1" noChangeAspect="1"/>
          </p:cNvPicPr>
          <p:nvPr>
            <p:ph sz="quarter" idx="11"/>
          </p:nvPr>
        </p:nvPicPr>
        <p:blipFill>
          <a:blip r:embed="rId2"/>
          <a:stretch>
            <a:fillRect/>
          </a:stretch>
        </p:blipFill>
        <p:spPr>
          <a:xfrm>
            <a:off x="183760" y="742478"/>
            <a:ext cx="5192107" cy="3889375"/>
          </a:xfrm>
        </p:spPr>
      </p:pic>
      <p:pic>
        <p:nvPicPr>
          <p:cNvPr id="7" name="Picture 6" descr="A graph with blue dots&#10;&#10;AI-generated content may be incorrect.">
            <a:extLst>
              <a:ext uri="{FF2B5EF4-FFF2-40B4-BE49-F238E27FC236}">
                <a16:creationId xmlns:a16="http://schemas.microsoft.com/office/drawing/2014/main" id="{306F1C9D-4C9C-058A-394E-F938A95AE85F}"/>
              </a:ext>
            </a:extLst>
          </p:cNvPr>
          <p:cNvPicPr>
            <a:picLocks noChangeAspect="1"/>
          </p:cNvPicPr>
          <p:nvPr/>
        </p:nvPicPr>
        <p:blipFill>
          <a:blip r:embed="rId3"/>
          <a:stretch>
            <a:fillRect/>
          </a:stretch>
        </p:blipFill>
        <p:spPr>
          <a:xfrm>
            <a:off x="5371619" y="2900518"/>
            <a:ext cx="3664877" cy="1810117"/>
          </a:xfrm>
          <a:prstGeom prst="rect">
            <a:avLst/>
          </a:prstGeom>
        </p:spPr>
      </p:pic>
      <p:sp>
        <p:nvSpPr>
          <p:cNvPr id="8" name="TextBox 7">
            <a:extLst>
              <a:ext uri="{FF2B5EF4-FFF2-40B4-BE49-F238E27FC236}">
                <a16:creationId xmlns:a16="http://schemas.microsoft.com/office/drawing/2014/main" id="{3D818B0F-E86A-4151-18FD-EE4E5E89E7F9}"/>
              </a:ext>
            </a:extLst>
          </p:cNvPr>
          <p:cNvSpPr txBox="1"/>
          <p:nvPr/>
        </p:nvSpPr>
        <p:spPr>
          <a:xfrm>
            <a:off x="5508104" y="742478"/>
            <a:ext cx="3240360" cy="2357568"/>
          </a:xfrm>
          <a:prstGeom prst="rect">
            <a:avLst/>
          </a:prstGeom>
          <a:noFill/>
        </p:spPr>
        <p:txBody>
          <a:bodyPr wrap="square" rtlCol="0">
            <a:spAutoFit/>
          </a:bodyPr>
          <a:lstStyle/>
          <a:p>
            <a:pPr marL="324450" indent="-285750" algn="l" defTabSz="360000" rtl="0" eaLnBrk="1" latinLnBrk="0" hangingPunct="1">
              <a:spcBef>
                <a:spcPct val="20000"/>
              </a:spcBef>
              <a:buClr>
                <a:srgbClr val="C00000"/>
              </a:buClr>
              <a:buFont typeface="Arial" panose="020B0604020202020204" pitchFamily="34" charset="0"/>
              <a:buChar char="•"/>
            </a:pPr>
            <a:r>
              <a:rPr lang="en-GB" sz="1600" b="1" dirty="0"/>
              <a:t>Microvascular angina p</a:t>
            </a:r>
            <a:r>
              <a:rPr lang="en-GB" sz="1600" b="1" i="0" kern="1200" dirty="0">
                <a:solidFill>
                  <a:schemeClr val="tx1"/>
                </a:solidFill>
                <a:latin typeface="+mn-lt"/>
                <a:ea typeface="+mn-ea"/>
              </a:rPr>
              <a:t>atients ineligible for the PRIZE study after screening assessments were enrolled in the observational sub-study </a:t>
            </a:r>
          </a:p>
          <a:p>
            <a:pPr marL="324450" indent="-285750" algn="l" defTabSz="360000" rtl="0" eaLnBrk="1" latinLnBrk="0" hangingPunct="1">
              <a:spcBef>
                <a:spcPct val="20000"/>
              </a:spcBef>
              <a:buClr>
                <a:srgbClr val="C00000"/>
              </a:buClr>
              <a:buFont typeface="Arial" panose="020B0604020202020204" pitchFamily="34" charset="0"/>
              <a:buChar char="•"/>
            </a:pPr>
            <a:r>
              <a:rPr lang="en-GB" sz="1600" b="1" dirty="0"/>
              <a:t>Investigations included SNP genotyping of other ET-1 related variants such as rs6842241 associated with </a:t>
            </a:r>
            <a:r>
              <a:rPr lang="en-GB" sz="1600" b="1" i="1" dirty="0"/>
              <a:t>EDNRA</a:t>
            </a:r>
            <a:endParaRPr lang="en-GB" sz="1600" b="1" i="0" kern="1200" dirty="0">
              <a:solidFill>
                <a:schemeClr val="tx1"/>
              </a:solidFill>
              <a:latin typeface="+mn-lt"/>
              <a:ea typeface="+mn-ea"/>
            </a:endParaRPr>
          </a:p>
        </p:txBody>
      </p:sp>
      <p:sp>
        <p:nvSpPr>
          <p:cNvPr id="3" name="TextBox 2">
            <a:extLst>
              <a:ext uri="{FF2B5EF4-FFF2-40B4-BE49-F238E27FC236}">
                <a16:creationId xmlns:a16="http://schemas.microsoft.com/office/drawing/2014/main" id="{E1F372EB-140E-83FB-E322-166C1BA91D70}"/>
              </a:ext>
            </a:extLst>
          </p:cNvPr>
          <p:cNvSpPr txBox="1"/>
          <p:nvPr/>
        </p:nvSpPr>
        <p:spPr>
          <a:xfrm>
            <a:off x="5508104" y="4926768"/>
            <a:ext cx="3456384" cy="200055"/>
          </a:xfrm>
          <a:prstGeom prst="rect">
            <a:avLst/>
          </a:prstGeom>
          <a:noFill/>
        </p:spPr>
        <p:txBody>
          <a:bodyPr wrap="squar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GB" sz="700" b="1" i="0" kern="1200" dirty="0">
                <a:solidFill>
                  <a:schemeClr val="tx1"/>
                </a:solidFill>
                <a:latin typeface="+mn-lt"/>
                <a:ea typeface="+mn-ea"/>
              </a:rPr>
              <a:t>Generated from tool accessed from http://geneatlas.roslin.ed.ac.uk/phewas/</a:t>
            </a:r>
          </a:p>
        </p:txBody>
      </p:sp>
    </p:spTree>
    <p:extLst>
      <p:ext uri="{BB962C8B-B14F-4D97-AF65-F5344CB8AC3E}">
        <p14:creationId xmlns:p14="http://schemas.microsoft.com/office/powerpoint/2010/main" val="252411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6D811F-EE44-8B02-CD8E-53AB8C1F444C}"/>
              </a:ext>
            </a:extLst>
          </p:cNvPr>
          <p:cNvSpPr>
            <a:spLocks noGrp="1"/>
          </p:cNvSpPr>
          <p:nvPr>
            <p:ph type="body" sz="quarter" idx="10"/>
          </p:nvPr>
        </p:nvSpPr>
        <p:spPr>
          <a:xfrm>
            <a:off x="251520" y="123478"/>
            <a:ext cx="8712968" cy="864096"/>
          </a:xfrm>
        </p:spPr>
        <p:txBody>
          <a:bodyPr/>
          <a:lstStyle/>
          <a:p>
            <a:r>
              <a:rPr lang="en-GB" dirty="0"/>
              <a:t>Results: 93 microvascular angina patients were enrolled in the observational study from 10 sites in the UK; 88 had genotyping; 22 had stress perfusion CMR </a:t>
            </a:r>
          </a:p>
        </p:txBody>
      </p:sp>
      <p:pic>
        <p:nvPicPr>
          <p:cNvPr id="5" name="Picture 4">
            <a:extLst>
              <a:ext uri="{FF2B5EF4-FFF2-40B4-BE49-F238E27FC236}">
                <a16:creationId xmlns:a16="http://schemas.microsoft.com/office/drawing/2014/main" id="{F3AE706D-AB82-A05F-5BA0-6AE746EED6FC}"/>
              </a:ext>
            </a:extLst>
          </p:cNvPr>
          <p:cNvPicPr>
            <a:picLocks noChangeAspect="1"/>
          </p:cNvPicPr>
          <p:nvPr/>
        </p:nvPicPr>
        <p:blipFill>
          <a:blip r:embed="rId2"/>
          <a:stretch>
            <a:fillRect/>
          </a:stretch>
        </p:blipFill>
        <p:spPr>
          <a:xfrm>
            <a:off x="54710" y="910571"/>
            <a:ext cx="3991459" cy="2328351"/>
          </a:xfrm>
          <a:prstGeom prst="rect">
            <a:avLst/>
          </a:prstGeom>
        </p:spPr>
      </p:pic>
      <p:pic>
        <p:nvPicPr>
          <p:cNvPr id="11" name="Picture 10" descr="A close-up of a finger with a stethoscope&#10;&#10;AI-generated content may be incorrect.">
            <a:extLst>
              <a:ext uri="{FF2B5EF4-FFF2-40B4-BE49-F238E27FC236}">
                <a16:creationId xmlns:a16="http://schemas.microsoft.com/office/drawing/2014/main" id="{29334199-3B36-D5BD-AF9F-C460ED964780}"/>
              </a:ext>
            </a:extLst>
          </p:cNvPr>
          <p:cNvPicPr>
            <a:picLocks noChangeAspect="1"/>
          </p:cNvPicPr>
          <p:nvPr/>
        </p:nvPicPr>
        <p:blipFill>
          <a:blip r:embed="rId3"/>
          <a:stretch>
            <a:fillRect/>
          </a:stretch>
        </p:blipFill>
        <p:spPr>
          <a:xfrm>
            <a:off x="4244663" y="915566"/>
            <a:ext cx="853651" cy="2148702"/>
          </a:xfrm>
          <a:prstGeom prst="rect">
            <a:avLst/>
          </a:prstGeom>
        </p:spPr>
      </p:pic>
      <p:pic>
        <p:nvPicPr>
          <p:cNvPr id="12" name="Picture 11">
            <a:extLst>
              <a:ext uri="{FF2B5EF4-FFF2-40B4-BE49-F238E27FC236}">
                <a16:creationId xmlns:a16="http://schemas.microsoft.com/office/drawing/2014/main" id="{EDC8544C-2A80-E5F4-12E3-ABE3092C751E}"/>
              </a:ext>
            </a:extLst>
          </p:cNvPr>
          <p:cNvPicPr>
            <a:picLocks noChangeAspect="1"/>
          </p:cNvPicPr>
          <p:nvPr/>
        </p:nvPicPr>
        <p:blipFill>
          <a:blip r:embed="rId4"/>
          <a:stretch>
            <a:fillRect/>
          </a:stretch>
        </p:blipFill>
        <p:spPr>
          <a:xfrm>
            <a:off x="5234251" y="915566"/>
            <a:ext cx="3855039" cy="2234171"/>
          </a:xfrm>
          <a:prstGeom prst="rect">
            <a:avLst/>
          </a:prstGeom>
        </p:spPr>
      </p:pic>
      <p:sp>
        <p:nvSpPr>
          <p:cNvPr id="13" name="TextBox 12">
            <a:extLst>
              <a:ext uri="{FF2B5EF4-FFF2-40B4-BE49-F238E27FC236}">
                <a16:creationId xmlns:a16="http://schemas.microsoft.com/office/drawing/2014/main" id="{61EC07CB-B155-72FC-2FD8-A13D9DA81AA4}"/>
              </a:ext>
            </a:extLst>
          </p:cNvPr>
          <p:cNvSpPr txBox="1"/>
          <p:nvPr/>
        </p:nvSpPr>
        <p:spPr>
          <a:xfrm>
            <a:off x="5541590" y="3579862"/>
            <a:ext cx="3240360" cy="1323439"/>
          </a:xfrm>
          <a:prstGeom prst="rect">
            <a:avLst/>
          </a:prstGeom>
          <a:noFill/>
        </p:spPr>
        <p:txBody>
          <a:bodyPr wrap="square" rtlCol="0">
            <a:spAutoFit/>
          </a:bodyPr>
          <a:lstStyle/>
          <a:p>
            <a:r>
              <a:rPr lang="en-GB" sz="2000" dirty="0"/>
              <a:t>Elevated plasma ET-1 was associated with coronary atherosclerosis and hypertension</a:t>
            </a:r>
          </a:p>
        </p:txBody>
      </p:sp>
      <p:pic>
        <p:nvPicPr>
          <p:cNvPr id="8" name="Content Placeholder 7">
            <a:extLst>
              <a:ext uri="{FF2B5EF4-FFF2-40B4-BE49-F238E27FC236}">
                <a16:creationId xmlns:a16="http://schemas.microsoft.com/office/drawing/2014/main" id="{48EC5124-A293-6600-414E-39BD679DA768}"/>
              </a:ext>
            </a:extLst>
          </p:cNvPr>
          <p:cNvPicPr>
            <a:picLocks noGrp="1" noChangeAspect="1"/>
          </p:cNvPicPr>
          <p:nvPr>
            <p:ph sz="quarter" idx="11"/>
          </p:nvPr>
        </p:nvPicPr>
        <p:blipFill>
          <a:blip r:embed="rId5"/>
          <a:stretch>
            <a:fillRect/>
          </a:stretch>
        </p:blipFill>
        <p:spPr>
          <a:xfrm>
            <a:off x="4096600" y="3208442"/>
            <a:ext cx="1477461" cy="1840346"/>
          </a:xfrm>
          <a:prstGeom prst="rect">
            <a:avLst/>
          </a:prstGeom>
        </p:spPr>
      </p:pic>
      <p:pic>
        <p:nvPicPr>
          <p:cNvPr id="15" name="Picture 14" descr="A close-up of a medical scan&#10;&#10;AI-generated content may be incorrect.">
            <a:extLst>
              <a:ext uri="{FF2B5EF4-FFF2-40B4-BE49-F238E27FC236}">
                <a16:creationId xmlns:a16="http://schemas.microsoft.com/office/drawing/2014/main" id="{4977FB33-5D54-8DAC-4E91-174EF5034F74}"/>
              </a:ext>
            </a:extLst>
          </p:cNvPr>
          <p:cNvPicPr>
            <a:picLocks noChangeAspect="1"/>
          </p:cNvPicPr>
          <p:nvPr/>
        </p:nvPicPr>
        <p:blipFill>
          <a:blip r:embed="rId6"/>
          <a:stretch>
            <a:fillRect/>
          </a:stretch>
        </p:blipFill>
        <p:spPr>
          <a:xfrm>
            <a:off x="2298543" y="3299886"/>
            <a:ext cx="1477461" cy="1405169"/>
          </a:xfrm>
          <a:prstGeom prst="rect">
            <a:avLst/>
          </a:prstGeom>
        </p:spPr>
      </p:pic>
      <p:pic>
        <p:nvPicPr>
          <p:cNvPr id="17" name="Picture 16" descr="A close-up of a vein&#10;&#10;AI-generated content may be incorrect.">
            <a:extLst>
              <a:ext uri="{FF2B5EF4-FFF2-40B4-BE49-F238E27FC236}">
                <a16:creationId xmlns:a16="http://schemas.microsoft.com/office/drawing/2014/main" id="{E7515365-1815-83CD-EA7A-2265D0F73140}"/>
              </a:ext>
            </a:extLst>
          </p:cNvPr>
          <p:cNvPicPr>
            <a:picLocks noChangeAspect="1"/>
          </p:cNvPicPr>
          <p:nvPr/>
        </p:nvPicPr>
        <p:blipFill>
          <a:blip r:embed="rId7"/>
          <a:stretch>
            <a:fillRect/>
          </a:stretch>
        </p:blipFill>
        <p:spPr>
          <a:xfrm>
            <a:off x="755576" y="3289526"/>
            <a:ext cx="1241823" cy="1405169"/>
          </a:xfrm>
          <a:prstGeom prst="rect">
            <a:avLst/>
          </a:prstGeom>
        </p:spPr>
      </p:pic>
      <p:grpSp>
        <p:nvGrpSpPr>
          <p:cNvPr id="24" name="Group 23">
            <a:extLst>
              <a:ext uri="{FF2B5EF4-FFF2-40B4-BE49-F238E27FC236}">
                <a16:creationId xmlns:a16="http://schemas.microsoft.com/office/drawing/2014/main" id="{5B6CB4A9-95AA-2B92-F107-59A004AC0747}"/>
              </a:ext>
            </a:extLst>
          </p:cNvPr>
          <p:cNvGrpSpPr/>
          <p:nvPr/>
        </p:nvGrpSpPr>
        <p:grpSpPr>
          <a:xfrm>
            <a:off x="1490382" y="1203598"/>
            <a:ext cx="1440160" cy="144016"/>
            <a:chOff x="1259632" y="1203598"/>
            <a:chExt cx="1440160" cy="144016"/>
          </a:xfrm>
        </p:grpSpPr>
        <p:cxnSp>
          <p:nvCxnSpPr>
            <p:cNvPr id="19" name="Straight Connector 18">
              <a:extLst>
                <a:ext uri="{FF2B5EF4-FFF2-40B4-BE49-F238E27FC236}">
                  <a16:creationId xmlns:a16="http://schemas.microsoft.com/office/drawing/2014/main" id="{6CE64CDF-62A7-E2FB-DD0E-8D6FC23ECAF8}"/>
                </a:ext>
              </a:extLst>
            </p:cNvPr>
            <p:cNvCxnSpPr/>
            <p:nvPr/>
          </p:nvCxnSpPr>
          <p:spPr>
            <a:xfrm>
              <a:off x="1259632" y="1203598"/>
              <a:ext cx="1440160"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AC7C796-38A2-483F-A06E-EEB1C22C39E8}"/>
                </a:ext>
              </a:extLst>
            </p:cNvPr>
            <p:cNvCxnSpPr/>
            <p:nvPr/>
          </p:nvCxnSpPr>
          <p:spPr>
            <a:xfrm>
              <a:off x="1259632" y="1203598"/>
              <a:ext cx="0" cy="144016"/>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EE98A8C9-874F-37B4-55E7-6A45F135B6C9}"/>
                </a:ext>
              </a:extLst>
            </p:cNvPr>
            <p:cNvCxnSpPr/>
            <p:nvPr/>
          </p:nvCxnSpPr>
          <p:spPr>
            <a:xfrm>
              <a:off x="2699792" y="1203598"/>
              <a:ext cx="0" cy="144016"/>
            </a:xfrm>
            <a:prstGeom prst="line">
              <a:avLst/>
            </a:prstGeom>
          </p:spPr>
          <p:style>
            <a:lnRef idx="1">
              <a:schemeClr val="dk1"/>
            </a:lnRef>
            <a:fillRef idx="0">
              <a:schemeClr val="dk1"/>
            </a:fillRef>
            <a:effectRef idx="0">
              <a:schemeClr val="dk1"/>
            </a:effectRef>
            <a:fontRef idx="minor">
              <a:schemeClr val="tx1"/>
            </a:fontRef>
          </p:style>
        </p:cxnSp>
      </p:grpSp>
      <p:sp>
        <p:nvSpPr>
          <p:cNvPr id="29" name="TextBox 28">
            <a:extLst>
              <a:ext uri="{FF2B5EF4-FFF2-40B4-BE49-F238E27FC236}">
                <a16:creationId xmlns:a16="http://schemas.microsoft.com/office/drawing/2014/main" id="{ED308655-4E06-3956-0D63-789A6CDE2E2E}"/>
              </a:ext>
            </a:extLst>
          </p:cNvPr>
          <p:cNvSpPr txBox="1"/>
          <p:nvPr/>
        </p:nvSpPr>
        <p:spPr>
          <a:xfrm>
            <a:off x="1670353" y="910571"/>
            <a:ext cx="1008112" cy="338554"/>
          </a:xfrm>
          <a:prstGeom prst="rect">
            <a:avLst/>
          </a:prstGeom>
          <a:noFill/>
        </p:spPr>
        <p:txBody>
          <a:bodyPr wrap="squar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GB" sz="1600" i="0" kern="1200" dirty="0">
                <a:solidFill>
                  <a:schemeClr val="tx1"/>
                </a:solidFill>
                <a:latin typeface="+mn-lt"/>
                <a:ea typeface="+mn-ea"/>
              </a:rPr>
              <a:t>P = 0.02</a:t>
            </a:r>
          </a:p>
        </p:txBody>
      </p:sp>
      <p:grpSp>
        <p:nvGrpSpPr>
          <p:cNvPr id="32" name="Group 31">
            <a:extLst>
              <a:ext uri="{FF2B5EF4-FFF2-40B4-BE49-F238E27FC236}">
                <a16:creationId xmlns:a16="http://schemas.microsoft.com/office/drawing/2014/main" id="{A65F56D6-38E0-CF86-A0B6-C7441685162F}"/>
              </a:ext>
            </a:extLst>
          </p:cNvPr>
          <p:cNvGrpSpPr/>
          <p:nvPr/>
        </p:nvGrpSpPr>
        <p:grpSpPr>
          <a:xfrm>
            <a:off x="6588224" y="937052"/>
            <a:ext cx="1440160" cy="421942"/>
            <a:chOff x="6588224" y="937052"/>
            <a:chExt cx="1440160" cy="421942"/>
          </a:xfrm>
        </p:grpSpPr>
        <p:grpSp>
          <p:nvGrpSpPr>
            <p:cNvPr id="25" name="Group 24">
              <a:extLst>
                <a:ext uri="{FF2B5EF4-FFF2-40B4-BE49-F238E27FC236}">
                  <a16:creationId xmlns:a16="http://schemas.microsoft.com/office/drawing/2014/main" id="{AC6A4349-764C-CD34-E00E-85171F7DDD09}"/>
                </a:ext>
              </a:extLst>
            </p:cNvPr>
            <p:cNvGrpSpPr/>
            <p:nvPr/>
          </p:nvGrpSpPr>
          <p:grpSpPr>
            <a:xfrm>
              <a:off x="6588224" y="1214978"/>
              <a:ext cx="1440160" cy="144016"/>
              <a:chOff x="1259632" y="1203598"/>
              <a:chExt cx="1440160" cy="144016"/>
            </a:xfrm>
          </p:grpSpPr>
          <p:cxnSp>
            <p:nvCxnSpPr>
              <p:cNvPr id="26" name="Straight Connector 25">
                <a:extLst>
                  <a:ext uri="{FF2B5EF4-FFF2-40B4-BE49-F238E27FC236}">
                    <a16:creationId xmlns:a16="http://schemas.microsoft.com/office/drawing/2014/main" id="{F1798A1D-647A-7103-7684-C97C48B6CCCC}"/>
                  </a:ext>
                </a:extLst>
              </p:cNvPr>
              <p:cNvCxnSpPr/>
              <p:nvPr/>
            </p:nvCxnSpPr>
            <p:spPr>
              <a:xfrm>
                <a:off x="1259632" y="1203598"/>
                <a:ext cx="1440160"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ACE72417-9645-554D-11EA-DA527307A2FC}"/>
                  </a:ext>
                </a:extLst>
              </p:cNvPr>
              <p:cNvCxnSpPr/>
              <p:nvPr/>
            </p:nvCxnSpPr>
            <p:spPr>
              <a:xfrm>
                <a:off x="1259632" y="1203598"/>
                <a:ext cx="0" cy="144016"/>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66DEA4DC-B5A0-0ACB-D721-80B407CD625B}"/>
                  </a:ext>
                </a:extLst>
              </p:cNvPr>
              <p:cNvCxnSpPr/>
              <p:nvPr/>
            </p:nvCxnSpPr>
            <p:spPr>
              <a:xfrm>
                <a:off x="2699792" y="1203598"/>
                <a:ext cx="0" cy="144016"/>
              </a:xfrm>
              <a:prstGeom prst="line">
                <a:avLst/>
              </a:prstGeom>
            </p:spPr>
            <p:style>
              <a:lnRef idx="1">
                <a:schemeClr val="dk1"/>
              </a:lnRef>
              <a:fillRef idx="0">
                <a:schemeClr val="dk1"/>
              </a:fillRef>
              <a:effectRef idx="0">
                <a:schemeClr val="dk1"/>
              </a:effectRef>
              <a:fontRef idx="minor">
                <a:schemeClr val="tx1"/>
              </a:fontRef>
            </p:style>
          </p:cxnSp>
        </p:grpSp>
        <p:sp>
          <p:nvSpPr>
            <p:cNvPr id="30" name="TextBox 29">
              <a:extLst>
                <a:ext uri="{FF2B5EF4-FFF2-40B4-BE49-F238E27FC236}">
                  <a16:creationId xmlns:a16="http://schemas.microsoft.com/office/drawing/2014/main" id="{6D30046F-4DC0-9F41-C50D-8CE485DC7591}"/>
                </a:ext>
              </a:extLst>
            </p:cNvPr>
            <p:cNvSpPr txBox="1"/>
            <p:nvPr/>
          </p:nvSpPr>
          <p:spPr>
            <a:xfrm>
              <a:off x="6804248" y="937052"/>
              <a:ext cx="1008112" cy="338554"/>
            </a:xfrm>
            <a:prstGeom prst="rect">
              <a:avLst/>
            </a:prstGeom>
            <a:noFill/>
          </p:spPr>
          <p:txBody>
            <a:bodyPr wrap="squar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GB" sz="1600" i="0" kern="1200" dirty="0">
                  <a:solidFill>
                    <a:schemeClr val="tx1"/>
                  </a:solidFill>
                  <a:latin typeface="+mn-lt"/>
                  <a:ea typeface="+mn-ea"/>
                </a:rPr>
                <a:t>P = 0.01</a:t>
              </a:r>
            </a:p>
          </p:txBody>
        </p:sp>
      </p:grpSp>
      <p:sp>
        <p:nvSpPr>
          <p:cNvPr id="31" name="TextBox 30">
            <a:extLst>
              <a:ext uri="{FF2B5EF4-FFF2-40B4-BE49-F238E27FC236}">
                <a16:creationId xmlns:a16="http://schemas.microsoft.com/office/drawing/2014/main" id="{0A842010-9B75-AB3D-9380-D9EA5150956D}"/>
              </a:ext>
            </a:extLst>
          </p:cNvPr>
          <p:cNvSpPr txBox="1"/>
          <p:nvPr/>
        </p:nvSpPr>
        <p:spPr>
          <a:xfrm>
            <a:off x="5890402" y="4919994"/>
            <a:ext cx="3074086" cy="200055"/>
          </a:xfrm>
          <a:prstGeom prst="rect">
            <a:avLst/>
          </a:prstGeom>
          <a:noFill/>
        </p:spPr>
        <p:txBody>
          <a:bodyPr wrap="squar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GB" sz="700" b="1" dirty="0"/>
              <a:t>Cartoon i</a:t>
            </a:r>
            <a:r>
              <a:rPr lang="en-GB" sz="700" b="1" i="0" kern="1200" dirty="0">
                <a:solidFill>
                  <a:schemeClr val="tx1"/>
                </a:solidFill>
                <a:latin typeface="+mn-lt"/>
                <a:ea typeface="+mn-ea"/>
              </a:rPr>
              <a:t>mages provided by Servier Medical Art  licensed under CC BY 4.0</a:t>
            </a:r>
          </a:p>
        </p:txBody>
      </p:sp>
    </p:spTree>
    <p:extLst>
      <p:ext uri="{BB962C8B-B14F-4D97-AF65-F5344CB8AC3E}">
        <p14:creationId xmlns:p14="http://schemas.microsoft.com/office/powerpoint/2010/main" val="3657583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525623-065E-3160-2FF1-4C549E7A2331}"/>
              </a:ext>
            </a:extLst>
          </p:cNvPr>
          <p:cNvSpPr>
            <a:spLocks noGrp="1"/>
          </p:cNvSpPr>
          <p:nvPr>
            <p:ph type="body" sz="quarter" idx="10"/>
          </p:nvPr>
        </p:nvSpPr>
        <p:spPr>
          <a:xfrm>
            <a:off x="35496" y="6174"/>
            <a:ext cx="8856984" cy="1341440"/>
          </a:xfrm>
        </p:spPr>
        <p:txBody>
          <a:bodyPr/>
          <a:lstStyle/>
          <a:p>
            <a:pPr marL="342900" indent="-342900">
              <a:buFont typeface="Arial" panose="020B0604020202020204" pitchFamily="34" charset="0"/>
              <a:buChar char="•"/>
            </a:pPr>
            <a:r>
              <a:rPr lang="en-GB" i="1" dirty="0"/>
              <a:t>EDNRA</a:t>
            </a:r>
            <a:r>
              <a:rPr lang="en-GB" dirty="0"/>
              <a:t> SNP rs6842241-A allele associated with:</a:t>
            </a:r>
          </a:p>
          <a:p>
            <a:pPr marL="342900" indent="-342900">
              <a:buFont typeface="Arial" panose="020B0604020202020204" pitchFamily="34" charset="0"/>
              <a:buChar char="•"/>
            </a:pPr>
            <a:r>
              <a:rPr lang="en-GB" dirty="0"/>
              <a:t>Significantly higher circulating ET-1</a:t>
            </a:r>
          </a:p>
          <a:p>
            <a:pPr marL="342900" indent="-342900">
              <a:buFont typeface="Arial" panose="020B0604020202020204" pitchFamily="34" charset="0"/>
              <a:buChar char="•"/>
            </a:pPr>
            <a:r>
              <a:rPr lang="en-GB" dirty="0"/>
              <a:t>Increased likelihood of subendocardial perfusion defects</a:t>
            </a:r>
          </a:p>
          <a:p>
            <a:pPr marL="342900" indent="-342900">
              <a:buFont typeface="Arial" panose="020B0604020202020204" pitchFamily="34" charset="0"/>
              <a:buChar char="•"/>
            </a:pPr>
            <a:r>
              <a:rPr lang="en-GB" dirty="0"/>
              <a:t>Increased diastolic blood pressure  </a:t>
            </a:r>
          </a:p>
          <a:p>
            <a:pPr marL="342900" indent="-342900">
              <a:buFont typeface="Arial" panose="020B0604020202020204" pitchFamily="34" charset="0"/>
              <a:buChar char="•"/>
            </a:pPr>
            <a:endParaRPr lang="en-GB" dirty="0"/>
          </a:p>
        </p:txBody>
      </p:sp>
      <p:pic>
        <p:nvPicPr>
          <p:cNvPr id="7" name="Picture 6">
            <a:extLst>
              <a:ext uri="{FF2B5EF4-FFF2-40B4-BE49-F238E27FC236}">
                <a16:creationId xmlns:a16="http://schemas.microsoft.com/office/drawing/2014/main" id="{68EC1988-46CE-7501-49F9-D480CFA470A5}"/>
              </a:ext>
            </a:extLst>
          </p:cNvPr>
          <p:cNvPicPr>
            <a:picLocks noChangeAspect="1"/>
          </p:cNvPicPr>
          <p:nvPr/>
        </p:nvPicPr>
        <p:blipFill>
          <a:blip r:embed="rId2"/>
          <a:stretch>
            <a:fillRect/>
          </a:stretch>
        </p:blipFill>
        <p:spPr>
          <a:xfrm>
            <a:off x="5995563" y="4227934"/>
            <a:ext cx="2880320" cy="415821"/>
          </a:xfrm>
          <a:prstGeom prst="rect">
            <a:avLst/>
          </a:prstGeom>
        </p:spPr>
      </p:pic>
      <p:pic>
        <p:nvPicPr>
          <p:cNvPr id="9" name="Picture 8" descr="A blue and red pie chart&#10;&#10;AI-generated content may be incorrect.">
            <a:extLst>
              <a:ext uri="{FF2B5EF4-FFF2-40B4-BE49-F238E27FC236}">
                <a16:creationId xmlns:a16="http://schemas.microsoft.com/office/drawing/2014/main" id="{98E4F680-7803-7FE4-A1E7-1C193B6839C8}"/>
              </a:ext>
            </a:extLst>
          </p:cNvPr>
          <p:cNvPicPr>
            <a:picLocks noChangeAspect="1"/>
          </p:cNvPicPr>
          <p:nvPr/>
        </p:nvPicPr>
        <p:blipFill>
          <a:blip r:embed="rId3"/>
          <a:stretch>
            <a:fillRect/>
          </a:stretch>
        </p:blipFill>
        <p:spPr>
          <a:xfrm>
            <a:off x="6608858" y="1398113"/>
            <a:ext cx="2304256" cy="2653458"/>
          </a:xfrm>
          <a:prstGeom prst="rect">
            <a:avLst/>
          </a:prstGeom>
        </p:spPr>
      </p:pic>
      <p:pic>
        <p:nvPicPr>
          <p:cNvPr id="5" name="Content Placeholder 4" descr="A close up of a person's face&#10;&#10;AI-generated content may be incorrect.">
            <a:extLst>
              <a:ext uri="{FF2B5EF4-FFF2-40B4-BE49-F238E27FC236}">
                <a16:creationId xmlns:a16="http://schemas.microsoft.com/office/drawing/2014/main" id="{2472CEB5-F32B-2C9C-CAE3-4891A0948756}"/>
              </a:ext>
            </a:extLst>
          </p:cNvPr>
          <p:cNvPicPr>
            <a:picLocks noGrp="1" noChangeAspect="1"/>
          </p:cNvPicPr>
          <p:nvPr>
            <p:ph sz="quarter" idx="11"/>
          </p:nvPr>
        </p:nvPicPr>
        <p:blipFill>
          <a:blip r:embed="rId4"/>
          <a:stretch>
            <a:fillRect/>
          </a:stretch>
        </p:blipFill>
        <p:spPr>
          <a:xfrm>
            <a:off x="3446803" y="3494924"/>
            <a:ext cx="1893323" cy="1519482"/>
          </a:xfrm>
        </p:spPr>
      </p:pic>
      <p:pic>
        <p:nvPicPr>
          <p:cNvPr id="11" name="Picture 10">
            <a:extLst>
              <a:ext uri="{FF2B5EF4-FFF2-40B4-BE49-F238E27FC236}">
                <a16:creationId xmlns:a16="http://schemas.microsoft.com/office/drawing/2014/main" id="{F57B0F5D-534B-5178-87C9-465A7AD75EE7}"/>
              </a:ext>
            </a:extLst>
          </p:cNvPr>
          <p:cNvPicPr>
            <a:picLocks noChangeAspect="1"/>
          </p:cNvPicPr>
          <p:nvPr/>
        </p:nvPicPr>
        <p:blipFill>
          <a:blip r:embed="rId5"/>
          <a:stretch>
            <a:fillRect/>
          </a:stretch>
        </p:blipFill>
        <p:spPr>
          <a:xfrm>
            <a:off x="3019026" y="1379698"/>
            <a:ext cx="3589832" cy="2118072"/>
          </a:xfrm>
          <a:prstGeom prst="rect">
            <a:avLst/>
          </a:prstGeom>
        </p:spPr>
      </p:pic>
      <p:cxnSp>
        <p:nvCxnSpPr>
          <p:cNvPr id="13" name="Straight Arrow Connector 12">
            <a:extLst>
              <a:ext uri="{FF2B5EF4-FFF2-40B4-BE49-F238E27FC236}">
                <a16:creationId xmlns:a16="http://schemas.microsoft.com/office/drawing/2014/main" id="{107A4368-9204-8521-51F1-23546406334E}"/>
              </a:ext>
            </a:extLst>
          </p:cNvPr>
          <p:cNvCxnSpPr/>
          <p:nvPr/>
        </p:nvCxnSpPr>
        <p:spPr>
          <a:xfrm flipH="1">
            <a:off x="5364088" y="3579862"/>
            <a:ext cx="2016224" cy="4717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534C15D-CF37-B219-5CEE-8CE3A31A647C}"/>
              </a:ext>
            </a:extLst>
          </p:cNvPr>
          <p:cNvSpPr txBox="1"/>
          <p:nvPr/>
        </p:nvSpPr>
        <p:spPr>
          <a:xfrm>
            <a:off x="8023189" y="1251130"/>
            <a:ext cx="691359" cy="369332"/>
          </a:xfrm>
          <a:prstGeom prst="rect">
            <a:avLst/>
          </a:prstGeom>
          <a:noFill/>
        </p:spPr>
        <p:txBody>
          <a:bodyPr wrap="square" rtlCol="0">
            <a:spAutoFit/>
          </a:bodyPr>
          <a:lstStyle/>
          <a:p>
            <a:r>
              <a:rPr lang="en-GB" dirty="0"/>
              <a:t>CC</a:t>
            </a:r>
          </a:p>
        </p:txBody>
      </p:sp>
      <p:sp>
        <p:nvSpPr>
          <p:cNvPr id="15" name="TextBox 14">
            <a:extLst>
              <a:ext uri="{FF2B5EF4-FFF2-40B4-BE49-F238E27FC236}">
                <a16:creationId xmlns:a16="http://schemas.microsoft.com/office/drawing/2014/main" id="{05363AD3-B2DD-9263-C3C0-59A5443478E0}"/>
              </a:ext>
            </a:extLst>
          </p:cNvPr>
          <p:cNvSpPr txBox="1"/>
          <p:nvPr/>
        </p:nvSpPr>
        <p:spPr>
          <a:xfrm>
            <a:off x="8100392" y="2643758"/>
            <a:ext cx="1148217" cy="369332"/>
          </a:xfrm>
          <a:prstGeom prst="rect">
            <a:avLst/>
          </a:prstGeom>
          <a:noFill/>
        </p:spPr>
        <p:txBody>
          <a:bodyPr wrap="square" rtlCol="0">
            <a:spAutoFit/>
          </a:bodyPr>
          <a:lstStyle/>
          <a:p>
            <a:r>
              <a:rPr lang="en-GB" dirty="0">
                <a:solidFill>
                  <a:schemeClr val="accent6"/>
                </a:solidFill>
              </a:rPr>
              <a:t>CA + AA</a:t>
            </a:r>
          </a:p>
        </p:txBody>
      </p:sp>
      <p:sp>
        <p:nvSpPr>
          <p:cNvPr id="16" name="Title 1">
            <a:extLst>
              <a:ext uri="{FF2B5EF4-FFF2-40B4-BE49-F238E27FC236}">
                <a16:creationId xmlns:a16="http://schemas.microsoft.com/office/drawing/2014/main" id="{704097F6-FD5A-16F9-9CD6-66300C031CBB}"/>
              </a:ext>
            </a:extLst>
          </p:cNvPr>
          <p:cNvSpPr txBox="1">
            <a:spLocks/>
          </p:cNvSpPr>
          <p:nvPr/>
        </p:nvSpPr>
        <p:spPr>
          <a:xfrm>
            <a:off x="5436096" y="4501453"/>
            <a:ext cx="6112424" cy="5839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ysClr val="windowText" lastClr="000000"/>
              </a:solidFill>
              <a:effectLst/>
              <a:uLnTx/>
              <a:uFillTx/>
              <a:latin typeface="Aptos" panose="02110004020202020204"/>
              <a:ea typeface="+mj-ea"/>
              <a:cs typeface="+mj-cs"/>
            </a:endParaRPr>
          </a:p>
        </p:txBody>
      </p:sp>
      <p:sp>
        <p:nvSpPr>
          <p:cNvPr id="18" name="TextBox 17">
            <a:extLst>
              <a:ext uri="{FF2B5EF4-FFF2-40B4-BE49-F238E27FC236}">
                <a16:creationId xmlns:a16="http://schemas.microsoft.com/office/drawing/2014/main" id="{8DA0CACE-AC4D-7594-05DC-E6D5CFA9A5DD}"/>
              </a:ext>
            </a:extLst>
          </p:cNvPr>
          <p:cNvSpPr txBox="1"/>
          <p:nvPr/>
        </p:nvSpPr>
        <p:spPr>
          <a:xfrm>
            <a:off x="35497" y="3465686"/>
            <a:ext cx="3387344" cy="1091133"/>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Aptos" panose="02110004020202020204"/>
                <a:ea typeface="+mj-ea"/>
                <a:cs typeface="+mj-cs"/>
              </a:rPr>
              <a:t>4/5 patients with the risk allele had subendocardial hypoperfusion compared to 5/17 without (</a:t>
            </a:r>
            <a:r>
              <a:rPr kumimoji="0" lang="en-GB" sz="1800" b="0" i="1" u="none" strike="noStrike" kern="1200" cap="none" spc="0" normalizeH="0" baseline="0" noProof="0" dirty="0">
                <a:ln>
                  <a:noFill/>
                </a:ln>
                <a:solidFill>
                  <a:sysClr val="windowText" lastClr="000000"/>
                </a:solidFill>
                <a:effectLst/>
                <a:uLnTx/>
                <a:uFillTx/>
                <a:latin typeface="Aptos" panose="02110004020202020204"/>
                <a:ea typeface="Calibri" panose="020F0502020204030204" pitchFamily="34" charset="0"/>
                <a:cs typeface="+mj-cs"/>
              </a:rPr>
              <a:t>X</a:t>
            </a:r>
            <a:r>
              <a:rPr kumimoji="0" lang="en-GB" sz="1800" b="0" i="1" u="none" strike="noStrike" kern="1200" cap="none" spc="0" normalizeH="0" baseline="30000" noProof="0" dirty="0">
                <a:ln>
                  <a:noFill/>
                </a:ln>
                <a:solidFill>
                  <a:sysClr val="windowText" lastClr="000000"/>
                </a:solidFill>
                <a:effectLst/>
                <a:uLnTx/>
                <a:uFillTx/>
                <a:latin typeface="Aptos" panose="02110004020202020204"/>
                <a:ea typeface="Calibri" panose="020F0502020204030204" pitchFamily="34" charset="0"/>
                <a:cs typeface="+mj-cs"/>
              </a:rPr>
              <a:t>2</a:t>
            </a:r>
            <a:r>
              <a:rPr kumimoji="0" lang="en-GB" sz="1800" b="0" i="0" u="none" strike="noStrike" kern="1200" cap="none" spc="0" normalizeH="0" baseline="0" noProof="0" dirty="0">
                <a:ln>
                  <a:noFill/>
                </a:ln>
                <a:solidFill>
                  <a:sysClr val="windowText" lastClr="000000"/>
                </a:solidFill>
                <a:effectLst/>
                <a:uLnTx/>
                <a:uFillTx/>
                <a:latin typeface="Aptos" panose="02110004020202020204"/>
                <a:ea typeface="Calibri" panose="020F0502020204030204" pitchFamily="34" charset="0"/>
                <a:cs typeface="+mj-cs"/>
              </a:rPr>
              <a:t>=4.09, p=0.04)</a:t>
            </a:r>
            <a:endParaRPr kumimoji="0" lang="en-US" sz="1800" b="0" i="0" u="none" strike="noStrike" kern="1200" cap="none" spc="0" normalizeH="0" baseline="0" noProof="0" dirty="0">
              <a:ln>
                <a:noFill/>
              </a:ln>
              <a:solidFill>
                <a:sysClr val="windowText" lastClr="000000"/>
              </a:solidFill>
              <a:effectLst/>
              <a:uLnTx/>
              <a:uFillTx/>
              <a:latin typeface="Aptos" panose="02110004020202020204"/>
              <a:ea typeface="+mj-ea"/>
              <a:cs typeface="+mj-cs"/>
            </a:endParaRPr>
          </a:p>
        </p:txBody>
      </p:sp>
      <p:grpSp>
        <p:nvGrpSpPr>
          <p:cNvPr id="23" name="Group 22">
            <a:extLst>
              <a:ext uri="{FF2B5EF4-FFF2-40B4-BE49-F238E27FC236}">
                <a16:creationId xmlns:a16="http://schemas.microsoft.com/office/drawing/2014/main" id="{23B8D8F9-5973-0168-5EDF-4EC881E661D7}"/>
              </a:ext>
            </a:extLst>
          </p:cNvPr>
          <p:cNvGrpSpPr/>
          <p:nvPr/>
        </p:nvGrpSpPr>
        <p:grpSpPr>
          <a:xfrm>
            <a:off x="4211960" y="1356359"/>
            <a:ext cx="1440160" cy="144016"/>
            <a:chOff x="1259632" y="1203598"/>
            <a:chExt cx="1440160" cy="144016"/>
          </a:xfrm>
        </p:grpSpPr>
        <p:cxnSp>
          <p:nvCxnSpPr>
            <p:cNvPr id="24" name="Straight Connector 23">
              <a:extLst>
                <a:ext uri="{FF2B5EF4-FFF2-40B4-BE49-F238E27FC236}">
                  <a16:creationId xmlns:a16="http://schemas.microsoft.com/office/drawing/2014/main" id="{9929D9D4-A707-6D06-E367-C94920B5712A}"/>
                </a:ext>
              </a:extLst>
            </p:cNvPr>
            <p:cNvCxnSpPr/>
            <p:nvPr/>
          </p:nvCxnSpPr>
          <p:spPr>
            <a:xfrm>
              <a:off x="1259632" y="1203598"/>
              <a:ext cx="1440160"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B66479B8-1DBF-0C1C-3F09-5BDEA9AE94D5}"/>
                </a:ext>
              </a:extLst>
            </p:cNvPr>
            <p:cNvCxnSpPr/>
            <p:nvPr/>
          </p:nvCxnSpPr>
          <p:spPr>
            <a:xfrm>
              <a:off x="1259632" y="1203598"/>
              <a:ext cx="0" cy="144016"/>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7CD60124-E7D5-2043-DBD2-91A6021B0F0A}"/>
                </a:ext>
              </a:extLst>
            </p:cNvPr>
            <p:cNvCxnSpPr/>
            <p:nvPr/>
          </p:nvCxnSpPr>
          <p:spPr>
            <a:xfrm>
              <a:off x="2699792" y="1203598"/>
              <a:ext cx="0" cy="144016"/>
            </a:xfrm>
            <a:prstGeom prst="line">
              <a:avLst/>
            </a:prstGeom>
          </p:spPr>
          <p:style>
            <a:lnRef idx="1">
              <a:schemeClr val="dk1"/>
            </a:lnRef>
            <a:fillRef idx="0">
              <a:schemeClr val="dk1"/>
            </a:fillRef>
            <a:effectRef idx="0">
              <a:schemeClr val="dk1"/>
            </a:effectRef>
            <a:fontRef idx="minor">
              <a:schemeClr val="tx1"/>
            </a:fontRef>
          </p:style>
        </p:cxnSp>
      </p:grpSp>
      <p:grpSp>
        <p:nvGrpSpPr>
          <p:cNvPr id="30" name="Group 29">
            <a:extLst>
              <a:ext uri="{FF2B5EF4-FFF2-40B4-BE49-F238E27FC236}">
                <a16:creationId xmlns:a16="http://schemas.microsoft.com/office/drawing/2014/main" id="{B2ADFABE-C3C3-744D-8C8E-B0D388242C87}"/>
              </a:ext>
            </a:extLst>
          </p:cNvPr>
          <p:cNvGrpSpPr/>
          <p:nvPr/>
        </p:nvGrpSpPr>
        <p:grpSpPr>
          <a:xfrm>
            <a:off x="-15141" y="1342807"/>
            <a:ext cx="3604716" cy="2167623"/>
            <a:chOff x="-15141" y="1342807"/>
            <a:chExt cx="3604716" cy="2167623"/>
          </a:xfrm>
        </p:grpSpPr>
        <p:pic>
          <p:nvPicPr>
            <p:cNvPr id="10" name="Picture 9">
              <a:extLst>
                <a:ext uri="{FF2B5EF4-FFF2-40B4-BE49-F238E27FC236}">
                  <a16:creationId xmlns:a16="http://schemas.microsoft.com/office/drawing/2014/main" id="{879B7F5F-7484-E773-8127-7BFFB8B569ED}"/>
                </a:ext>
              </a:extLst>
            </p:cNvPr>
            <p:cNvPicPr>
              <a:picLocks noChangeAspect="1"/>
            </p:cNvPicPr>
            <p:nvPr/>
          </p:nvPicPr>
          <p:blipFill>
            <a:blip r:embed="rId6"/>
            <a:stretch>
              <a:fillRect/>
            </a:stretch>
          </p:blipFill>
          <p:spPr>
            <a:xfrm>
              <a:off x="-15141" y="1392359"/>
              <a:ext cx="3604716" cy="2118071"/>
            </a:xfrm>
            <a:prstGeom prst="rect">
              <a:avLst/>
            </a:prstGeom>
          </p:spPr>
        </p:pic>
        <p:grpSp>
          <p:nvGrpSpPr>
            <p:cNvPr id="19" name="Group 18">
              <a:extLst>
                <a:ext uri="{FF2B5EF4-FFF2-40B4-BE49-F238E27FC236}">
                  <a16:creationId xmlns:a16="http://schemas.microsoft.com/office/drawing/2014/main" id="{26BEF83B-18AE-D2DB-CAAA-F7B86530DF7A}"/>
                </a:ext>
              </a:extLst>
            </p:cNvPr>
            <p:cNvGrpSpPr/>
            <p:nvPr/>
          </p:nvGrpSpPr>
          <p:grpSpPr>
            <a:xfrm>
              <a:off x="1243371" y="1658333"/>
              <a:ext cx="1440160" cy="194515"/>
              <a:chOff x="1259632" y="1203598"/>
              <a:chExt cx="1440160" cy="144016"/>
            </a:xfrm>
          </p:grpSpPr>
          <p:cxnSp>
            <p:nvCxnSpPr>
              <p:cNvPr id="20" name="Straight Connector 19">
                <a:extLst>
                  <a:ext uri="{FF2B5EF4-FFF2-40B4-BE49-F238E27FC236}">
                    <a16:creationId xmlns:a16="http://schemas.microsoft.com/office/drawing/2014/main" id="{8A698C0F-AC77-BE64-9DD4-CA563EAB74A2}"/>
                  </a:ext>
                </a:extLst>
              </p:cNvPr>
              <p:cNvCxnSpPr/>
              <p:nvPr/>
            </p:nvCxnSpPr>
            <p:spPr>
              <a:xfrm>
                <a:off x="1259632" y="1203598"/>
                <a:ext cx="1440160"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E1E46B2-F820-1BF6-234C-C6EF0E2FA57A}"/>
                  </a:ext>
                </a:extLst>
              </p:cNvPr>
              <p:cNvCxnSpPr/>
              <p:nvPr/>
            </p:nvCxnSpPr>
            <p:spPr>
              <a:xfrm>
                <a:off x="1259632" y="1203598"/>
                <a:ext cx="0" cy="144016"/>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6047A532-B877-C2D0-EAD9-F6861101EA44}"/>
                  </a:ext>
                </a:extLst>
              </p:cNvPr>
              <p:cNvCxnSpPr/>
              <p:nvPr/>
            </p:nvCxnSpPr>
            <p:spPr>
              <a:xfrm>
                <a:off x="2699792" y="1203598"/>
                <a:ext cx="0" cy="144016"/>
              </a:xfrm>
              <a:prstGeom prst="line">
                <a:avLst/>
              </a:prstGeom>
            </p:spPr>
            <p:style>
              <a:lnRef idx="1">
                <a:schemeClr val="dk1"/>
              </a:lnRef>
              <a:fillRef idx="0">
                <a:schemeClr val="dk1"/>
              </a:fillRef>
              <a:effectRef idx="0">
                <a:schemeClr val="dk1"/>
              </a:effectRef>
              <a:fontRef idx="minor">
                <a:schemeClr val="tx1"/>
              </a:fontRef>
            </p:style>
          </p:cxnSp>
        </p:grpSp>
        <p:sp>
          <p:nvSpPr>
            <p:cNvPr id="27" name="TextBox 26">
              <a:extLst>
                <a:ext uri="{FF2B5EF4-FFF2-40B4-BE49-F238E27FC236}">
                  <a16:creationId xmlns:a16="http://schemas.microsoft.com/office/drawing/2014/main" id="{E3E18FEB-CB3F-55AE-7168-4A111EA5079C}"/>
                </a:ext>
              </a:extLst>
            </p:cNvPr>
            <p:cNvSpPr txBox="1"/>
            <p:nvPr/>
          </p:nvSpPr>
          <p:spPr>
            <a:xfrm>
              <a:off x="1510748" y="1342807"/>
              <a:ext cx="872380" cy="307777"/>
            </a:xfrm>
            <a:prstGeom prst="rect">
              <a:avLst/>
            </a:prstGeom>
            <a:noFill/>
          </p:spPr>
          <p:txBody>
            <a:bodyPr wrap="squar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GB" sz="1400" i="0" kern="1200" dirty="0">
                  <a:solidFill>
                    <a:schemeClr val="tx1"/>
                  </a:solidFill>
                  <a:latin typeface="+mn-lt"/>
                  <a:ea typeface="+mn-ea"/>
                </a:rPr>
                <a:t>P &lt;0.01</a:t>
              </a:r>
            </a:p>
          </p:txBody>
        </p:sp>
      </p:grpSp>
      <p:sp>
        <p:nvSpPr>
          <p:cNvPr id="28" name="TextBox 27">
            <a:extLst>
              <a:ext uri="{FF2B5EF4-FFF2-40B4-BE49-F238E27FC236}">
                <a16:creationId xmlns:a16="http://schemas.microsoft.com/office/drawing/2014/main" id="{CC8217DC-941B-08F9-61D5-F8112199EEF8}"/>
              </a:ext>
            </a:extLst>
          </p:cNvPr>
          <p:cNvSpPr txBox="1"/>
          <p:nvPr/>
        </p:nvSpPr>
        <p:spPr>
          <a:xfrm>
            <a:off x="4508198" y="1097241"/>
            <a:ext cx="864096" cy="307777"/>
          </a:xfrm>
          <a:prstGeom prst="rect">
            <a:avLst/>
          </a:prstGeom>
          <a:noFill/>
        </p:spPr>
        <p:txBody>
          <a:bodyPr wrap="squar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GB" sz="1400" i="0" kern="1200" dirty="0">
                <a:solidFill>
                  <a:schemeClr val="tx1"/>
                </a:solidFill>
                <a:latin typeface="+mn-lt"/>
                <a:ea typeface="+mn-ea"/>
              </a:rPr>
              <a:t>P = 0.01</a:t>
            </a:r>
          </a:p>
        </p:txBody>
      </p:sp>
      <p:sp>
        <p:nvSpPr>
          <p:cNvPr id="29" name="TextBox 28">
            <a:extLst>
              <a:ext uri="{FF2B5EF4-FFF2-40B4-BE49-F238E27FC236}">
                <a16:creationId xmlns:a16="http://schemas.microsoft.com/office/drawing/2014/main" id="{85A7821F-F8BD-C39F-C8DD-8CA67C24D89C}"/>
              </a:ext>
            </a:extLst>
          </p:cNvPr>
          <p:cNvSpPr txBox="1"/>
          <p:nvPr/>
        </p:nvSpPr>
        <p:spPr>
          <a:xfrm>
            <a:off x="5292080" y="4747338"/>
            <a:ext cx="3528392" cy="415498"/>
          </a:xfrm>
          <a:prstGeom prst="rect">
            <a:avLst/>
          </a:prstGeom>
          <a:noFill/>
        </p:spPr>
        <p:txBody>
          <a:bodyPr wrap="squar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GB" sz="700" b="1" i="0" kern="1200" dirty="0">
                <a:solidFill>
                  <a:schemeClr val="tx1"/>
                </a:solidFill>
                <a:latin typeface="+mn-lt"/>
                <a:ea typeface="+mn-ea"/>
              </a:rPr>
              <a:t>Guglielmo, Marco, Andrea </a:t>
            </a:r>
            <a:r>
              <a:rPr lang="en-GB" sz="700" b="1" i="0" kern="1200" dirty="0" err="1">
                <a:solidFill>
                  <a:schemeClr val="tx1"/>
                </a:solidFill>
                <a:latin typeface="+mn-lt"/>
                <a:ea typeface="+mn-ea"/>
              </a:rPr>
              <a:t>Baggiano</a:t>
            </a:r>
            <a:r>
              <a:rPr lang="en-GB" sz="700" b="1" i="0" kern="1200" dirty="0">
                <a:solidFill>
                  <a:schemeClr val="tx1"/>
                </a:solidFill>
                <a:latin typeface="+mn-lt"/>
                <a:ea typeface="+mn-ea"/>
              </a:rPr>
              <a:t>, and Gianluca Pontone. "Clinical Efficiency of Absolute Quantitative Cardiovascular Magnetic Resonance Myocardial Perfusion for Coronary Artery Disease." CARDIOLOGY (2021).</a:t>
            </a:r>
          </a:p>
        </p:txBody>
      </p:sp>
    </p:spTree>
    <p:extLst>
      <p:ext uri="{BB962C8B-B14F-4D97-AF65-F5344CB8AC3E}">
        <p14:creationId xmlns:p14="http://schemas.microsoft.com/office/powerpoint/2010/main" val="2765482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E6A68-E68E-B176-51A4-7F3B959110A0}"/>
              </a:ext>
            </a:extLst>
          </p:cNvPr>
          <p:cNvSpPr>
            <a:spLocks noGrp="1"/>
          </p:cNvSpPr>
          <p:nvPr>
            <p:ph type="body" sz="quarter" idx="10"/>
          </p:nvPr>
        </p:nvSpPr>
        <p:spPr/>
        <p:txBody>
          <a:bodyPr/>
          <a:lstStyle/>
          <a:p>
            <a:pPr algn="ctr"/>
            <a:r>
              <a:rPr lang="en-GB" dirty="0"/>
              <a:t>Summary and conclusions</a:t>
            </a:r>
          </a:p>
        </p:txBody>
      </p:sp>
      <p:sp>
        <p:nvSpPr>
          <p:cNvPr id="3" name="Content Placeholder 2">
            <a:extLst>
              <a:ext uri="{FF2B5EF4-FFF2-40B4-BE49-F238E27FC236}">
                <a16:creationId xmlns:a16="http://schemas.microsoft.com/office/drawing/2014/main" id="{A1E3713D-9C1D-29D2-4715-6C5680B84B5F}"/>
              </a:ext>
            </a:extLst>
          </p:cNvPr>
          <p:cNvSpPr>
            <a:spLocks noGrp="1"/>
          </p:cNvSpPr>
          <p:nvPr>
            <p:ph sz="quarter" idx="11"/>
          </p:nvPr>
        </p:nvSpPr>
        <p:spPr>
          <a:xfrm>
            <a:off x="6554" y="776780"/>
            <a:ext cx="8885926" cy="1794970"/>
          </a:xfrm>
        </p:spPr>
        <p:txBody>
          <a:bodyPr>
            <a:normAutofit lnSpcReduction="10000"/>
          </a:bodyPr>
          <a:lstStyle/>
          <a:p>
            <a:r>
              <a:rPr lang="en-GB" sz="1800" dirty="0"/>
              <a:t>The PRIZE ET sub-study was an observational cross-sectional study investigating genetic variants relevant to microvascular angina and the ET-1 vasoconstrictor pathway</a:t>
            </a:r>
          </a:p>
          <a:p>
            <a:r>
              <a:rPr lang="en-GB" sz="1800" dirty="0"/>
              <a:t>The minor A allele of the ET</a:t>
            </a:r>
            <a:r>
              <a:rPr lang="en-GB" sz="1800" baseline="-25000" dirty="0"/>
              <a:t>A </a:t>
            </a:r>
            <a:r>
              <a:rPr lang="en-GB" sz="1800" dirty="0"/>
              <a:t>receptor gene SNP: rs6842241, a known coronary artery disease genetic risk variant, is associated with elevated circulating ET-1</a:t>
            </a:r>
          </a:p>
          <a:p>
            <a:r>
              <a:rPr lang="en-GB" sz="1800" dirty="0"/>
              <a:t>The risk variant was also associated with increased diastolic blood pressure and subendocardial hypoperfusion on cardiac MRI</a:t>
            </a:r>
          </a:p>
          <a:p>
            <a:endParaRPr lang="en-GB" sz="1800" dirty="0"/>
          </a:p>
          <a:p>
            <a:endParaRPr lang="en-GB" dirty="0"/>
          </a:p>
        </p:txBody>
      </p:sp>
      <p:pic>
        <p:nvPicPr>
          <p:cNvPr id="5" name="Picture 4" descr="A screenshot of a graph&#10;&#10;AI-generated content may be incorrect.">
            <a:extLst>
              <a:ext uri="{FF2B5EF4-FFF2-40B4-BE49-F238E27FC236}">
                <a16:creationId xmlns:a16="http://schemas.microsoft.com/office/drawing/2014/main" id="{20D4CEFC-CC5E-3383-EAA4-3D0E4F35DA6D}"/>
              </a:ext>
            </a:extLst>
          </p:cNvPr>
          <p:cNvPicPr>
            <a:picLocks noChangeAspect="1"/>
          </p:cNvPicPr>
          <p:nvPr/>
        </p:nvPicPr>
        <p:blipFill>
          <a:blip r:embed="rId2"/>
          <a:stretch>
            <a:fillRect/>
          </a:stretch>
        </p:blipFill>
        <p:spPr>
          <a:xfrm>
            <a:off x="5304791" y="2427734"/>
            <a:ext cx="3546036" cy="1872208"/>
          </a:xfrm>
          <a:prstGeom prst="rect">
            <a:avLst/>
          </a:prstGeom>
        </p:spPr>
      </p:pic>
      <p:sp>
        <p:nvSpPr>
          <p:cNvPr id="6" name="TextBox 5">
            <a:extLst>
              <a:ext uri="{FF2B5EF4-FFF2-40B4-BE49-F238E27FC236}">
                <a16:creationId xmlns:a16="http://schemas.microsoft.com/office/drawing/2014/main" id="{57EBE8B3-162E-3B0B-F2EB-CAE2C1E92954}"/>
              </a:ext>
            </a:extLst>
          </p:cNvPr>
          <p:cNvSpPr txBox="1"/>
          <p:nvPr/>
        </p:nvSpPr>
        <p:spPr>
          <a:xfrm>
            <a:off x="6554" y="2427734"/>
            <a:ext cx="5256584" cy="2142125"/>
          </a:xfrm>
          <a:prstGeom prst="rect">
            <a:avLst/>
          </a:prstGeom>
          <a:noFill/>
        </p:spPr>
        <p:txBody>
          <a:bodyPr wrap="square" rtlCol="0">
            <a:spAutoFit/>
          </a:bodyPr>
          <a:lstStyle/>
          <a:p>
            <a:pPr marL="180975" marR="0" lvl="0" indent="-180975" algn="l" defTabSz="360000" rtl="0" eaLnBrk="1" fontAlgn="auto" latinLnBrk="0" hangingPunct="1">
              <a:lnSpc>
                <a:spcPct val="100000"/>
              </a:lnSpc>
              <a:spcBef>
                <a:spcPct val="20000"/>
              </a:spcBef>
              <a:spcAft>
                <a:spcPts val="0"/>
              </a:spcAft>
              <a:buClr>
                <a:srgbClr val="C00000"/>
              </a:buClr>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Calibri" panose="020F0502020204030204"/>
                <a:ea typeface="+mn-ea"/>
              </a:rPr>
              <a:t>The relationship of elevated ET-1 with a genetic variant of </a:t>
            </a:r>
            <a:r>
              <a:rPr lang="en-GB">
                <a:solidFill>
                  <a:srgbClr val="000000"/>
                </a:solidFill>
                <a:latin typeface="Calibri" panose="020F0502020204030204"/>
              </a:rPr>
              <a:t>the</a:t>
            </a:r>
            <a:r>
              <a:rPr kumimoji="0" lang="en-GB" b="0" i="0" u="none" strike="noStrike" kern="1200" cap="none" spc="0" normalizeH="0" baseline="0" noProof="0">
                <a:ln>
                  <a:noFill/>
                </a:ln>
                <a:solidFill>
                  <a:srgbClr val="000000"/>
                </a:solidFill>
                <a:effectLst/>
                <a:uLnTx/>
                <a:uFillTx/>
                <a:latin typeface="Calibri" panose="020F0502020204030204"/>
                <a:ea typeface="+mn-ea"/>
              </a:rPr>
              <a:t> </a:t>
            </a:r>
            <a:r>
              <a:rPr kumimoji="0" lang="en-GB" b="0" i="0" u="none" strike="noStrike" kern="1200" cap="none" spc="0" normalizeH="0" baseline="0" noProof="0" dirty="0">
                <a:ln>
                  <a:noFill/>
                </a:ln>
                <a:solidFill>
                  <a:srgbClr val="000000"/>
                </a:solidFill>
                <a:effectLst/>
                <a:uLnTx/>
                <a:uFillTx/>
                <a:latin typeface="Calibri" panose="020F0502020204030204"/>
                <a:ea typeface="+mn-ea"/>
              </a:rPr>
              <a:t>receptor requires further investigation</a:t>
            </a:r>
          </a:p>
          <a:p>
            <a:pPr marL="180975" marR="0" lvl="0" indent="-180975" algn="l" defTabSz="360000" rtl="0" eaLnBrk="1" fontAlgn="auto" latinLnBrk="0" hangingPunct="1">
              <a:lnSpc>
                <a:spcPct val="100000"/>
              </a:lnSpc>
              <a:spcBef>
                <a:spcPct val="20000"/>
              </a:spcBef>
              <a:spcAft>
                <a:spcPts val="0"/>
              </a:spcAft>
              <a:buClr>
                <a:srgbClr val="C00000"/>
              </a:buClr>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Calibri" panose="020F0502020204030204"/>
                <a:ea typeface="+mn-ea"/>
              </a:rPr>
              <a:t>Data from the </a:t>
            </a:r>
            <a:r>
              <a:rPr kumimoji="0" lang="en-GB" b="0" i="0" u="none" strike="noStrike" kern="1200" cap="none" spc="0" normalizeH="0" baseline="0" noProof="0" dirty="0" err="1">
                <a:ln>
                  <a:noFill/>
                </a:ln>
                <a:solidFill>
                  <a:srgbClr val="000000"/>
                </a:solidFill>
                <a:effectLst/>
                <a:uLnTx/>
                <a:uFillTx/>
                <a:latin typeface="Calibri" panose="020F0502020204030204"/>
                <a:ea typeface="+mn-ea"/>
              </a:rPr>
              <a:t>GTEx</a:t>
            </a:r>
            <a:r>
              <a:rPr kumimoji="0" lang="en-GB" b="0" i="0" u="none" strike="noStrike" kern="1200" cap="none" spc="0" normalizeH="0" baseline="0" noProof="0" dirty="0">
                <a:ln>
                  <a:noFill/>
                </a:ln>
                <a:solidFill>
                  <a:srgbClr val="000000"/>
                </a:solidFill>
                <a:effectLst/>
                <a:uLnTx/>
                <a:uFillTx/>
                <a:latin typeface="Calibri" panose="020F0502020204030204"/>
                <a:ea typeface="+mn-ea"/>
              </a:rPr>
              <a:t> project suggests this variant causes </a:t>
            </a:r>
            <a:r>
              <a:rPr kumimoji="0" lang="en-GB" b="0" i="1" u="none" strike="noStrike" kern="1200" cap="none" spc="0" normalizeH="0" baseline="0" noProof="0" dirty="0">
                <a:ln>
                  <a:noFill/>
                </a:ln>
                <a:solidFill>
                  <a:srgbClr val="000000"/>
                </a:solidFill>
                <a:effectLst/>
                <a:uLnTx/>
                <a:uFillTx/>
                <a:latin typeface="Calibri" panose="020F0502020204030204"/>
                <a:ea typeface="+mn-ea"/>
              </a:rPr>
              <a:t>up-regulated</a:t>
            </a:r>
            <a:r>
              <a:rPr kumimoji="0" lang="en-GB" b="0" i="0" u="none" strike="noStrike" kern="1200" cap="none" spc="0" normalizeH="0" baseline="0" noProof="0" dirty="0">
                <a:ln>
                  <a:noFill/>
                </a:ln>
                <a:solidFill>
                  <a:srgbClr val="000000"/>
                </a:solidFill>
                <a:effectLst/>
                <a:uLnTx/>
                <a:uFillTx/>
                <a:latin typeface="Calibri" panose="020F0502020204030204"/>
                <a:ea typeface="+mn-ea"/>
              </a:rPr>
              <a:t> ET</a:t>
            </a:r>
            <a:r>
              <a:rPr kumimoji="0" lang="en-GB" b="0" i="0" u="none" strike="noStrike" kern="1200" cap="none" spc="0" normalizeH="0" baseline="-25000" noProof="0" dirty="0">
                <a:ln>
                  <a:noFill/>
                </a:ln>
                <a:solidFill>
                  <a:srgbClr val="000000"/>
                </a:solidFill>
                <a:effectLst/>
                <a:uLnTx/>
                <a:uFillTx/>
                <a:latin typeface="Calibri" panose="020F0502020204030204"/>
                <a:ea typeface="+mn-ea"/>
              </a:rPr>
              <a:t>A </a:t>
            </a:r>
            <a:r>
              <a:rPr kumimoji="0" lang="en-GB" b="0" i="0" u="none" strike="noStrike" kern="1200" cap="none" spc="0" normalizeH="0" baseline="0" noProof="0" dirty="0">
                <a:ln>
                  <a:noFill/>
                </a:ln>
                <a:solidFill>
                  <a:srgbClr val="000000"/>
                </a:solidFill>
                <a:effectLst/>
                <a:uLnTx/>
                <a:uFillTx/>
                <a:latin typeface="Calibri" panose="020F0502020204030204"/>
                <a:ea typeface="+mn-ea"/>
              </a:rPr>
              <a:t>receptor expression</a:t>
            </a:r>
          </a:p>
          <a:p>
            <a:pPr marL="180975" marR="0" lvl="0" indent="-180975" algn="l" defTabSz="360000" rtl="0" eaLnBrk="1" fontAlgn="auto" latinLnBrk="0" hangingPunct="1">
              <a:lnSpc>
                <a:spcPct val="100000"/>
              </a:lnSpc>
              <a:spcBef>
                <a:spcPct val="20000"/>
              </a:spcBef>
              <a:spcAft>
                <a:spcPts val="0"/>
              </a:spcAft>
              <a:buClr>
                <a:srgbClr val="C00000"/>
              </a:buClr>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Calibri" panose="020F0502020204030204"/>
                <a:ea typeface="+mn-ea"/>
              </a:rPr>
              <a:t>The variant is therefore a potential new target for precision medicine in microvascular angina using ET</a:t>
            </a:r>
            <a:r>
              <a:rPr kumimoji="0" lang="en-GB" b="0" i="0" u="none" strike="noStrike" kern="1200" cap="none" spc="0" normalizeH="0" baseline="-25000" noProof="0" dirty="0">
                <a:ln>
                  <a:noFill/>
                </a:ln>
                <a:solidFill>
                  <a:srgbClr val="000000"/>
                </a:solidFill>
                <a:effectLst/>
                <a:uLnTx/>
                <a:uFillTx/>
                <a:latin typeface="Calibri" panose="020F0502020204030204"/>
                <a:ea typeface="+mn-ea"/>
              </a:rPr>
              <a:t>A </a:t>
            </a:r>
            <a:r>
              <a:rPr kumimoji="0" lang="en-GB" b="0" i="0" u="none" strike="noStrike" kern="1200" cap="none" spc="0" normalizeH="0" baseline="0" noProof="0" dirty="0">
                <a:ln>
                  <a:noFill/>
                </a:ln>
                <a:solidFill>
                  <a:srgbClr val="000000"/>
                </a:solidFill>
                <a:effectLst/>
                <a:uLnTx/>
                <a:uFillTx/>
                <a:latin typeface="Calibri" panose="020F0502020204030204"/>
                <a:ea typeface="+mn-ea"/>
              </a:rPr>
              <a:t>receptor antagonist therapy </a:t>
            </a:r>
          </a:p>
        </p:txBody>
      </p:sp>
      <p:sp>
        <p:nvSpPr>
          <p:cNvPr id="7" name="TextBox 6">
            <a:extLst>
              <a:ext uri="{FF2B5EF4-FFF2-40B4-BE49-F238E27FC236}">
                <a16:creationId xmlns:a16="http://schemas.microsoft.com/office/drawing/2014/main" id="{0652F793-622F-21D6-9271-0304C4C3EC29}"/>
              </a:ext>
            </a:extLst>
          </p:cNvPr>
          <p:cNvSpPr txBox="1"/>
          <p:nvPr/>
        </p:nvSpPr>
        <p:spPr>
          <a:xfrm>
            <a:off x="2483768" y="4901879"/>
            <a:ext cx="4752528" cy="200055"/>
          </a:xfrm>
          <a:prstGeom prst="rect">
            <a:avLst/>
          </a:prstGeom>
          <a:noFill/>
        </p:spPr>
        <p:txBody>
          <a:bodyPr wrap="squar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GB" sz="700" b="1" i="0" kern="1200">
                <a:solidFill>
                  <a:schemeClr val="tx1"/>
                </a:solidFill>
                <a:latin typeface="+mn-lt"/>
                <a:ea typeface="+mn-ea"/>
              </a:rPr>
              <a:t>Data Source: GTEx Analysis Release V10 (dbGaP Accession phs000424.v10.p2)</a:t>
            </a:r>
            <a:endParaRPr lang="en-GB" sz="700" b="1" i="0" kern="1200" dirty="0">
              <a:solidFill>
                <a:schemeClr val="tx1"/>
              </a:solidFill>
              <a:latin typeface="+mn-lt"/>
              <a:ea typeface="+mn-ea"/>
            </a:endParaRPr>
          </a:p>
        </p:txBody>
      </p:sp>
    </p:spTree>
    <p:extLst>
      <p:ext uri="{BB962C8B-B14F-4D97-AF65-F5344CB8AC3E}">
        <p14:creationId xmlns:p14="http://schemas.microsoft.com/office/powerpoint/2010/main" val="3289646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41B7A2-464E-41B2-BD81-8E953AD0410A}"/>
              </a:ext>
            </a:extLst>
          </p:cNvPr>
          <p:cNvSpPr>
            <a:spLocks noGrp="1"/>
          </p:cNvSpPr>
          <p:nvPr>
            <p:ph type="body" sz="quarter" idx="10"/>
          </p:nvPr>
        </p:nvSpPr>
        <p:spPr/>
        <p:txBody>
          <a:bodyPr/>
          <a:lstStyle/>
          <a:p>
            <a:r>
              <a:rPr lang="en-GB" dirty="0"/>
              <a:t>Acknowledgements</a:t>
            </a:r>
          </a:p>
        </p:txBody>
      </p:sp>
      <p:sp>
        <p:nvSpPr>
          <p:cNvPr id="4" name="Content Placeholder 2">
            <a:extLst>
              <a:ext uri="{FF2B5EF4-FFF2-40B4-BE49-F238E27FC236}">
                <a16:creationId xmlns:a16="http://schemas.microsoft.com/office/drawing/2014/main" id="{8FD059C2-2158-5466-5C45-4658E7C491AA}"/>
              </a:ext>
            </a:extLst>
          </p:cNvPr>
          <p:cNvSpPr>
            <a:spLocks noGrp="1"/>
          </p:cNvSpPr>
          <p:nvPr>
            <p:ph sz="quarter" idx="11"/>
          </p:nvPr>
        </p:nvSpPr>
        <p:spPr>
          <a:xfrm>
            <a:off x="323850" y="915988"/>
            <a:ext cx="5328270" cy="3743993"/>
          </a:xfrm>
        </p:spPr>
        <p:txBody>
          <a:bodyPr>
            <a:normAutofit/>
          </a:bodyPr>
          <a:lstStyle/>
          <a:p>
            <a:r>
              <a:rPr lang="en-GB" sz="2000" b="0" dirty="0"/>
              <a:t>This research was funded by the Jon Moulton Charity Trust </a:t>
            </a:r>
          </a:p>
          <a:p>
            <a:r>
              <a:rPr lang="en-GB" sz="2000" b="0" dirty="0"/>
              <a:t>We are very grateful to all the patients who have supported this study</a:t>
            </a:r>
            <a:endParaRPr lang="en-GB" sz="2000" dirty="0"/>
          </a:p>
          <a:p>
            <a:r>
              <a:rPr lang="en-GB" sz="2000" b="0" dirty="0"/>
              <a:t>And for the enormous contribution of colleagues from Royal Papworth Hospital, the Department of Experimental Medicine and Immunotherapeutics, Department of Pathology at University of Cambridge, and Research and Innovation, NHS Greater Glasgow and Clyde </a:t>
            </a:r>
          </a:p>
        </p:txBody>
      </p:sp>
      <p:sp>
        <p:nvSpPr>
          <p:cNvPr id="5" name="TextBox 4">
            <a:extLst>
              <a:ext uri="{FF2B5EF4-FFF2-40B4-BE49-F238E27FC236}">
                <a16:creationId xmlns:a16="http://schemas.microsoft.com/office/drawing/2014/main" id="{DA24F06B-9F50-A539-F5A3-ACC8DF81BCB2}"/>
              </a:ext>
            </a:extLst>
          </p:cNvPr>
          <p:cNvSpPr txBox="1"/>
          <p:nvPr/>
        </p:nvSpPr>
        <p:spPr>
          <a:xfrm>
            <a:off x="5527633" y="679387"/>
            <a:ext cx="3240360" cy="3293209"/>
          </a:xfrm>
          <a:prstGeom prst="rect">
            <a:avLst/>
          </a:prstGeom>
          <a:noFill/>
        </p:spPr>
        <p:txBody>
          <a:bodyPr wrap="squar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GB" sz="1600" b="1" i="0" u="sng" kern="1200" dirty="0">
                <a:solidFill>
                  <a:schemeClr val="tx1"/>
                </a:solidFill>
                <a:latin typeface="+mn-lt"/>
                <a:ea typeface="+mn-ea"/>
              </a:rPr>
              <a:t>PRIZE ET Sub-study research team</a:t>
            </a:r>
          </a:p>
          <a:p>
            <a:pPr marL="38700" indent="0" algn="l" defTabSz="360000" rtl="0" eaLnBrk="1" latinLnBrk="0" hangingPunct="1">
              <a:spcBef>
                <a:spcPct val="20000"/>
              </a:spcBef>
              <a:buClr>
                <a:srgbClr val="C00000"/>
              </a:buClr>
              <a:buFont typeface="Arial" panose="020B0604020202020204" pitchFamily="34" charset="0"/>
              <a:buNone/>
            </a:pPr>
            <a:r>
              <a:rPr lang="en-GB" sz="1600" b="1" i="0" kern="1200" dirty="0">
                <a:solidFill>
                  <a:schemeClr val="tx1"/>
                </a:solidFill>
                <a:latin typeface="+mn-lt"/>
                <a:ea typeface="+mn-ea"/>
              </a:rPr>
              <a:t>Majid Anwar</a:t>
            </a:r>
          </a:p>
          <a:p>
            <a:pPr marL="38700" indent="0" algn="l" defTabSz="360000" rtl="0" eaLnBrk="1" latinLnBrk="0" hangingPunct="1">
              <a:spcBef>
                <a:spcPct val="20000"/>
              </a:spcBef>
              <a:buClr>
                <a:srgbClr val="C00000"/>
              </a:buClr>
              <a:buFont typeface="Arial" panose="020B0604020202020204" pitchFamily="34" charset="0"/>
              <a:buNone/>
            </a:pPr>
            <a:r>
              <a:rPr lang="en-GB" sz="1600" b="1" i="0" kern="1200" dirty="0">
                <a:solidFill>
                  <a:schemeClr val="tx1"/>
                </a:solidFill>
                <a:latin typeface="+mn-lt"/>
                <a:ea typeface="+mn-ea"/>
              </a:rPr>
              <a:t>Andrew Morrow</a:t>
            </a:r>
          </a:p>
          <a:p>
            <a:pPr marL="38700" indent="0" algn="l" defTabSz="360000" rtl="0" eaLnBrk="1" latinLnBrk="0" hangingPunct="1">
              <a:spcBef>
                <a:spcPct val="20000"/>
              </a:spcBef>
              <a:buClr>
                <a:srgbClr val="C00000"/>
              </a:buClr>
              <a:buFont typeface="Arial" panose="020B0604020202020204" pitchFamily="34" charset="0"/>
              <a:buNone/>
            </a:pPr>
            <a:r>
              <a:rPr lang="en-GB" sz="1600" b="1" i="0" kern="1200" dirty="0">
                <a:solidFill>
                  <a:schemeClr val="tx1"/>
                </a:solidFill>
                <a:latin typeface="+mn-lt"/>
                <a:ea typeface="+mn-ea"/>
              </a:rPr>
              <a:t>Joana Oliveira</a:t>
            </a:r>
          </a:p>
          <a:p>
            <a:pPr marL="38700" indent="0" algn="l" defTabSz="360000" rtl="0" eaLnBrk="1" latinLnBrk="0" hangingPunct="1">
              <a:spcBef>
                <a:spcPct val="20000"/>
              </a:spcBef>
              <a:buClr>
                <a:srgbClr val="C00000"/>
              </a:buClr>
              <a:buFont typeface="Arial" panose="020B0604020202020204" pitchFamily="34" charset="0"/>
              <a:buNone/>
            </a:pPr>
            <a:r>
              <a:rPr lang="en-GB" sz="1600" b="1" i="0" kern="1200" dirty="0">
                <a:solidFill>
                  <a:schemeClr val="tx1"/>
                </a:solidFill>
                <a:latin typeface="+mn-lt"/>
                <a:ea typeface="+mn-ea"/>
              </a:rPr>
              <a:t>Jonathan Weir-McCall</a:t>
            </a:r>
          </a:p>
          <a:p>
            <a:pPr marL="38700" indent="0" algn="l" defTabSz="360000" rtl="0" eaLnBrk="1" latinLnBrk="0" hangingPunct="1">
              <a:spcBef>
                <a:spcPct val="20000"/>
              </a:spcBef>
              <a:buClr>
                <a:srgbClr val="C00000"/>
              </a:buClr>
              <a:buFont typeface="Arial" panose="020B0604020202020204" pitchFamily="34" charset="0"/>
              <a:buNone/>
            </a:pPr>
            <a:r>
              <a:rPr lang="en-GB" sz="1600" b="1" i="0" kern="1200" dirty="0">
                <a:solidFill>
                  <a:schemeClr val="tx1"/>
                </a:solidFill>
                <a:latin typeface="+mn-lt"/>
                <a:ea typeface="+mn-ea"/>
              </a:rPr>
              <a:t>Colin Berry </a:t>
            </a:r>
          </a:p>
          <a:p>
            <a:pPr marL="38700" indent="0" algn="l" defTabSz="360000" rtl="0" eaLnBrk="1" latinLnBrk="0" hangingPunct="1">
              <a:spcBef>
                <a:spcPct val="20000"/>
              </a:spcBef>
              <a:buClr>
                <a:srgbClr val="C00000"/>
              </a:buClr>
              <a:buFont typeface="Arial" panose="020B0604020202020204" pitchFamily="34" charset="0"/>
              <a:buNone/>
            </a:pPr>
            <a:r>
              <a:rPr lang="en-GB" sz="1600" b="1" i="0" kern="1200" dirty="0">
                <a:solidFill>
                  <a:schemeClr val="tx1"/>
                </a:solidFill>
                <a:latin typeface="+mn-lt"/>
                <a:ea typeface="+mn-ea"/>
              </a:rPr>
              <a:t>Anthony Davenport</a:t>
            </a:r>
          </a:p>
          <a:p>
            <a:pPr marL="38700" indent="0" algn="l" defTabSz="360000" rtl="0" eaLnBrk="1" latinLnBrk="0" hangingPunct="1">
              <a:spcBef>
                <a:spcPct val="20000"/>
              </a:spcBef>
              <a:buClr>
                <a:srgbClr val="C00000"/>
              </a:buClr>
              <a:buFont typeface="Arial" panose="020B0604020202020204" pitchFamily="34" charset="0"/>
              <a:buNone/>
            </a:pPr>
            <a:r>
              <a:rPr lang="en-GB" sz="1600" b="1" i="0" kern="1200" dirty="0">
                <a:solidFill>
                  <a:schemeClr val="tx1"/>
                </a:solidFill>
                <a:latin typeface="+mn-lt"/>
                <a:ea typeface="+mn-ea"/>
              </a:rPr>
              <a:t>Stephen Hoole </a:t>
            </a:r>
          </a:p>
          <a:p>
            <a:pPr marL="38700" indent="0" algn="l" defTabSz="360000" rtl="0" eaLnBrk="1" latinLnBrk="0" hangingPunct="1">
              <a:spcBef>
                <a:spcPct val="20000"/>
              </a:spcBef>
              <a:buClr>
                <a:srgbClr val="C00000"/>
              </a:buClr>
              <a:buFont typeface="Arial" panose="020B0604020202020204" pitchFamily="34" charset="0"/>
              <a:buNone/>
            </a:pPr>
            <a:endParaRPr lang="en-GB" sz="1600" b="1" dirty="0"/>
          </a:p>
          <a:p>
            <a:pPr marL="38700" indent="0" algn="l" defTabSz="360000" rtl="0" eaLnBrk="1" latinLnBrk="0" hangingPunct="1">
              <a:spcBef>
                <a:spcPct val="20000"/>
              </a:spcBef>
              <a:buClr>
                <a:srgbClr val="C00000"/>
              </a:buClr>
              <a:buFont typeface="Arial" panose="020B0604020202020204" pitchFamily="34" charset="0"/>
              <a:buNone/>
            </a:pPr>
            <a:endParaRPr lang="en-GB" sz="1600" b="1" i="0" kern="1200" dirty="0">
              <a:solidFill>
                <a:schemeClr val="tx1"/>
              </a:solidFill>
              <a:latin typeface="+mn-lt"/>
              <a:ea typeface="+mn-ea"/>
            </a:endParaRPr>
          </a:p>
          <a:p>
            <a:pPr marL="38700" indent="0" algn="l" defTabSz="360000" rtl="0" eaLnBrk="1" latinLnBrk="0" hangingPunct="1">
              <a:spcBef>
                <a:spcPct val="20000"/>
              </a:spcBef>
              <a:buClr>
                <a:srgbClr val="C00000"/>
              </a:buClr>
              <a:buFont typeface="Arial" panose="020B0604020202020204" pitchFamily="34" charset="0"/>
              <a:buNone/>
            </a:pPr>
            <a:endParaRPr lang="en-GB" sz="1600" b="1" i="0" kern="1200" dirty="0">
              <a:solidFill>
                <a:schemeClr val="tx1"/>
              </a:solidFill>
              <a:latin typeface="+mn-lt"/>
              <a:ea typeface="+mn-ea"/>
            </a:endParaRPr>
          </a:p>
        </p:txBody>
      </p:sp>
      <p:sp>
        <p:nvSpPr>
          <p:cNvPr id="6" name="TextBox 5">
            <a:extLst>
              <a:ext uri="{FF2B5EF4-FFF2-40B4-BE49-F238E27FC236}">
                <a16:creationId xmlns:a16="http://schemas.microsoft.com/office/drawing/2014/main" id="{B93A97FE-14FD-1AC3-65E6-03EFE3CDDC2A}"/>
              </a:ext>
            </a:extLst>
          </p:cNvPr>
          <p:cNvSpPr txBox="1"/>
          <p:nvPr/>
        </p:nvSpPr>
        <p:spPr>
          <a:xfrm>
            <a:off x="5511981" y="3283582"/>
            <a:ext cx="3240360" cy="1224951"/>
          </a:xfrm>
          <a:prstGeom prst="rect">
            <a:avLst/>
          </a:prstGeom>
          <a:noFill/>
        </p:spPr>
        <p:txBody>
          <a:bodyPr wrap="squar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GB" sz="1600" b="1" u="sng" dirty="0"/>
              <a:t>RPH </a:t>
            </a:r>
            <a:r>
              <a:rPr lang="en-GB" sz="1600" b="1" i="0" u="sng" kern="1200" dirty="0">
                <a:solidFill>
                  <a:schemeClr val="tx1"/>
                </a:solidFill>
                <a:latin typeface="+mn-lt"/>
                <a:ea typeface="+mn-ea"/>
              </a:rPr>
              <a:t>Project Management</a:t>
            </a:r>
          </a:p>
          <a:p>
            <a:pPr marL="38700" indent="0" algn="l" defTabSz="360000" rtl="0" eaLnBrk="1" latinLnBrk="0" hangingPunct="1">
              <a:spcBef>
                <a:spcPct val="20000"/>
              </a:spcBef>
              <a:buClr>
                <a:srgbClr val="C00000"/>
              </a:buClr>
              <a:buFont typeface="Arial" panose="020B0604020202020204" pitchFamily="34" charset="0"/>
              <a:buNone/>
            </a:pPr>
            <a:r>
              <a:rPr lang="en-GB" sz="1600" b="1" dirty="0"/>
              <a:t>Melissa Duckworth</a:t>
            </a:r>
            <a:endParaRPr lang="en-GB" sz="1600" b="1" i="0" kern="1200" dirty="0">
              <a:solidFill>
                <a:schemeClr val="tx1"/>
              </a:solidFill>
              <a:latin typeface="+mn-lt"/>
              <a:ea typeface="+mn-ea"/>
            </a:endParaRPr>
          </a:p>
          <a:p>
            <a:pPr marL="38700" indent="0" algn="l" defTabSz="360000" rtl="0" eaLnBrk="1" latinLnBrk="0" hangingPunct="1">
              <a:spcBef>
                <a:spcPct val="20000"/>
              </a:spcBef>
              <a:buClr>
                <a:srgbClr val="C00000"/>
              </a:buClr>
              <a:buFont typeface="Arial" panose="020B0604020202020204" pitchFamily="34" charset="0"/>
              <a:buNone/>
            </a:pPr>
            <a:r>
              <a:rPr lang="en-GB" sz="1600" b="1" dirty="0"/>
              <a:t>Jo Steele</a:t>
            </a:r>
          </a:p>
          <a:p>
            <a:pPr marL="38700" indent="0" algn="l" defTabSz="360000" rtl="0" eaLnBrk="1" latinLnBrk="0" hangingPunct="1">
              <a:spcBef>
                <a:spcPct val="20000"/>
              </a:spcBef>
              <a:buClr>
                <a:srgbClr val="C00000"/>
              </a:buClr>
              <a:buFont typeface="Arial" panose="020B0604020202020204" pitchFamily="34" charset="0"/>
              <a:buNone/>
            </a:pPr>
            <a:r>
              <a:rPr lang="en-GB" sz="1600" b="1" i="0" kern="1200" dirty="0">
                <a:solidFill>
                  <a:schemeClr val="tx1"/>
                </a:solidFill>
                <a:latin typeface="+mn-lt"/>
                <a:ea typeface="+mn-ea"/>
              </a:rPr>
              <a:t>Comfort Ajani</a:t>
            </a:r>
          </a:p>
        </p:txBody>
      </p:sp>
    </p:spTree>
    <p:extLst>
      <p:ext uri="{BB962C8B-B14F-4D97-AF65-F5344CB8AC3E}">
        <p14:creationId xmlns:p14="http://schemas.microsoft.com/office/powerpoint/2010/main" val="152326529"/>
      </p:ext>
    </p:extLst>
  </p:cSld>
  <p:clrMapOvr>
    <a:masterClrMapping/>
  </p:clrMapOvr>
</p:sld>
</file>

<file path=ppt/theme/theme1.xml><?xml version="1.0" encoding="utf-8"?>
<a:theme xmlns:a="http://schemas.openxmlformats.org/drawingml/2006/main" name="ESC_PPT_Light_220817-16-9">
  <a:themeElements>
    <a:clrScheme name="Personnalisé 3">
      <a:dk1>
        <a:srgbClr val="000000"/>
      </a:dk1>
      <a:lt1>
        <a:srgbClr val="FFFFFF"/>
      </a:lt1>
      <a:dk2>
        <a:srgbClr val="595959"/>
      </a:dk2>
      <a:lt2>
        <a:srgbClr val="F2F2F2"/>
      </a:lt2>
      <a:accent1>
        <a:srgbClr val="AE1022"/>
      </a:accent1>
      <a:accent2>
        <a:srgbClr val="552682"/>
      </a:accent2>
      <a:accent3>
        <a:srgbClr val="00ABAA"/>
      </a:accent3>
      <a:accent4>
        <a:srgbClr val="005694"/>
      </a:accent4>
      <a:accent5>
        <a:srgbClr val="FBB800"/>
      </a:accent5>
      <a:accent6>
        <a:srgbClr val="EF7918"/>
      </a:accent6>
      <a:hlink>
        <a:srgbClr val="005694"/>
      </a:hlink>
      <a:folHlink>
        <a:srgbClr val="00AA9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marL="38700" indent="0" algn="l" defTabSz="360000" rtl="0" eaLnBrk="1" latinLnBrk="0" hangingPunct="1">
          <a:spcBef>
            <a:spcPct val="20000"/>
          </a:spcBef>
          <a:buClr>
            <a:srgbClr val="C00000"/>
          </a:buClr>
          <a:buFont typeface="Arial" panose="020B0604020202020204" pitchFamily="34" charset="0"/>
          <a:buNone/>
          <a:defRPr sz="1600" b="1" i="0" kern="1200" dirty="0" smtClean="0">
            <a:solidFill>
              <a:schemeClr val="tx1"/>
            </a:solidFill>
            <a:latin typeface="+mn-lt"/>
            <a:ea typeface="+mn-ea"/>
          </a:defRPr>
        </a:defPPr>
      </a:lstStyle>
    </a:txDef>
  </a:objectDefaults>
  <a:extraClrSchemeLst/>
  <a:extLst>
    <a:ext uri="{05A4C25C-085E-4340-85A3-A5531E510DB2}">
      <thm15:themeFamily xmlns:thm15="http://schemas.microsoft.com/office/thememl/2012/main" name="ESC_PPT_GENERIC_12012021  -  Read-Only" id="{8CB5A6F9-0108-4F1C-927D-5872DF40D793}" vid="{717AFAD0-94CD-4965-A011-B2544BC082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ESC_PPT_Light_220817-16-9</Template>
  <TotalTime>0</TotalTime>
  <Words>615</Words>
  <Application>Microsoft Office PowerPoint</Application>
  <PresentationFormat>On-screen Show (16:9)</PresentationFormat>
  <Paragraphs>56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Arial</vt:lpstr>
      <vt:lpstr>Calibri</vt:lpstr>
      <vt:lpstr>ESC_PPT_Light_220817-16-9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Roland COLLIN</dc:creator>
  <cp:lastModifiedBy>George Abraham</cp:lastModifiedBy>
  <cp:revision>21</cp:revision>
  <dcterms:created xsi:type="dcterms:W3CDTF">2021-07-16T09:19:14Z</dcterms:created>
  <dcterms:modified xsi:type="dcterms:W3CDTF">2025-07-31T05:20:48Z</dcterms:modified>
</cp:coreProperties>
</file>